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1" r:id="rId1"/>
  </p:sldMasterIdLst>
  <p:notesMasterIdLst>
    <p:notesMasterId r:id="rId11"/>
  </p:notesMasterIdLst>
  <p:sldIdLst>
    <p:sldId id="257" r:id="rId2"/>
    <p:sldId id="301" r:id="rId3"/>
    <p:sldId id="302" r:id="rId4"/>
    <p:sldId id="303" r:id="rId5"/>
    <p:sldId id="304" r:id="rId6"/>
    <p:sldId id="305" r:id="rId7"/>
    <p:sldId id="306" r:id="rId8"/>
    <p:sldId id="307" r:id="rId9"/>
    <p:sldId id="308" r:id="rId1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9E5"/>
    <a:srgbClr val="FFE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116"/>
    <p:restoredTop sz="94650"/>
  </p:normalViewPr>
  <p:slideViewPr>
    <p:cSldViewPr>
      <p:cViewPr varScale="1">
        <p:scale>
          <a:sx n="129" d="100"/>
          <a:sy n="129" d="100"/>
        </p:scale>
        <p:origin x="192" y="92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461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BA754-79BD-4972-839A-D62EA2C7C3EA}" type="datetimeFigureOut">
              <a:rPr lang="en-US" smtClean="0"/>
              <a:pPr/>
              <a:t>4/20/22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BBF2C-A7F8-4A46-8FD9-0FE6834BDE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BBF2C-A7F8-4A46-8FD9-0FE6834BDEB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734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300" y="1803400"/>
            <a:ext cx="5825202" cy="1234727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3038125"/>
            <a:ext cx="5825202" cy="822674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4/20/22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57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255270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4/20/22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754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24604" y="2724150"/>
            <a:ext cx="5418393" cy="28575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4/20/22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586746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448991"/>
            <a:ext cx="6447501" cy="1946595"/>
          </a:xfrm>
        </p:spPr>
        <p:txBody>
          <a:bodyPr anchor="b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4/20/22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029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4/20/22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063250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57200"/>
            <a:ext cx="6441152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4/20/22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3390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4/20/22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9569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5755" y="457200"/>
            <a:ext cx="978557" cy="3938588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457200"/>
            <a:ext cx="5295113" cy="39385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4/20/22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468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3429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6858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0287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3716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4/20/22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951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2025651"/>
            <a:ext cx="6447501" cy="1369936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6453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4/20/22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900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1" y="1620442"/>
            <a:ext cx="3138026" cy="29105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7477" y="1620442"/>
            <a:ext cx="3138026" cy="29105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4/20/22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391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809" y="1620737"/>
            <a:ext cx="3139217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809" y="2052934"/>
            <a:ext cx="3139217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16287" y="1620737"/>
            <a:ext cx="3139214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16288" y="2052934"/>
            <a:ext cx="3139213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4/20/22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317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4/20/22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622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4/20/22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574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123953"/>
            <a:ext cx="2890896" cy="958850"/>
          </a:xfrm>
        </p:spPr>
        <p:txBody>
          <a:bodyPr anchor="b">
            <a:normAutofit/>
          </a:bodyPr>
          <a:lstStyle>
            <a:lvl1pPr>
              <a:defRPr sz="1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346" y="386193"/>
            <a:ext cx="3385156" cy="41448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2082802"/>
            <a:ext cx="2890896" cy="1938337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342797" indent="0">
              <a:buNone/>
              <a:defRPr sz="1050"/>
            </a:lvl2pPr>
            <a:lvl3pPr marL="685595" indent="0">
              <a:buNone/>
              <a:defRPr sz="900"/>
            </a:lvl3pPr>
            <a:lvl4pPr marL="1028392" indent="0">
              <a:buNone/>
              <a:defRPr sz="750"/>
            </a:lvl4pPr>
            <a:lvl5pPr marL="1371188" indent="0">
              <a:buNone/>
              <a:defRPr sz="750"/>
            </a:lvl5pPr>
            <a:lvl6pPr marL="1713986" indent="0">
              <a:buNone/>
              <a:defRPr sz="750"/>
            </a:lvl6pPr>
            <a:lvl7pPr marL="2056783" indent="0">
              <a:buNone/>
              <a:defRPr sz="750"/>
            </a:lvl7pPr>
            <a:lvl8pPr marL="2399580" indent="0">
              <a:buNone/>
              <a:defRPr sz="750"/>
            </a:lvl8pPr>
            <a:lvl9pPr marL="2742377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4/20/22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185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600450"/>
            <a:ext cx="6447500" cy="425054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8001" y="457200"/>
            <a:ext cx="6447501" cy="2884289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4025504"/>
            <a:ext cx="6447500" cy="505518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4/20/22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930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1620442"/>
            <a:ext cx="6447501" cy="29105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4531022"/>
            <a:ext cx="68395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241E9-601D-4A27-BF72-C7763949FF5A}" type="datetimeFigureOut">
              <a:rPr lang="en-US" smtClean="0"/>
              <a:pPr/>
              <a:t>4/20/22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1" y="4531022"/>
            <a:ext cx="472320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998" y="4531022"/>
            <a:ext cx="51250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701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3893" r:id="rId2"/>
    <p:sldLayoutId id="2147483894" r:id="rId3"/>
    <p:sldLayoutId id="2147483895" r:id="rId4"/>
    <p:sldLayoutId id="2147483896" r:id="rId5"/>
    <p:sldLayoutId id="2147483897" r:id="rId6"/>
    <p:sldLayoutId id="2147483898" r:id="rId7"/>
    <p:sldLayoutId id="2147483899" r:id="rId8"/>
    <p:sldLayoutId id="2147483900" r:id="rId9"/>
    <p:sldLayoutId id="2147483901" r:id="rId10"/>
    <p:sldLayoutId id="2147483902" r:id="rId11"/>
    <p:sldLayoutId id="2147483903" r:id="rId12"/>
    <p:sldLayoutId id="2147483904" r:id="rId13"/>
    <p:sldLayoutId id="2147483905" r:id="rId14"/>
    <p:sldLayoutId id="2147483906" r:id="rId15"/>
    <p:sldLayoutId id="2147483907" r:id="rId16"/>
  </p:sldLayoutIdLst>
  <p:txStyles>
    <p:titleStyle>
      <a:lvl1pPr algn="l" defTabSz="342900" rtl="0" eaLnBrk="1" latinLnBrk="0" hangingPunct="1"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99" t="41169" r="361" b="-234"/>
          <a:stretch/>
        </p:blipFill>
        <p:spPr>
          <a:xfrm>
            <a:off x="0" y="-20538"/>
            <a:ext cx="9252520" cy="518457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9C44ADE-5969-E345-9A29-D3F18514F321}"/>
              </a:ext>
            </a:extLst>
          </p:cNvPr>
          <p:cNvSpPr/>
          <p:nvPr/>
        </p:nvSpPr>
        <p:spPr>
          <a:xfrm>
            <a:off x="5334000" y="2343150"/>
            <a:ext cx="3581400" cy="2514600"/>
          </a:xfrm>
          <a:prstGeom prst="rect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985AB16-A654-B842-91B1-87A656B0390F}"/>
              </a:ext>
            </a:extLst>
          </p:cNvPr>
          <p:cNvSpPr/>
          <p:nvPr/>
        </p:nvSpPr>
        <p:spPr>
          <a:xfrm>
            <a:off x="5410200" y="2419350"/>
            <a:ext cx="3429000" cy="2362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86809A-4301-AD41-933D-AE418453FFDA}"/>
              </a:ext>
            </a:extLst>
          </p:cNvPr>
          <p:cNvSpPr txBox="1"/>
          <p:nvPr/>
        </p:nvSpPr>
        <p:spPr>
          <a:xfrm>
            <a:off x="5486400" y="3215729"/>
            <a:ext cx="3276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Conclusion</a:t>
            </a:r>
            <a:endParaRPr lang="en-ID" sz="4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699542"/>
            <a:ext cx="4032448" cy="1368152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A simple life makes you feel contented and it empowers you to be more present. </a:t>
            </a:r>
            <a:endParaRPr lang="en-ID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026" name="Picture 2" descr="Free Macbook on Pedestal Table Stock Photo">
            <a:extLst>
              <a:ext uri="{FF2B5EF4-FFF2-40B4-BE49-F238E27FC236}">
                <a16:creationId xmlns:a16="http://schemas.microsoft.com/office/drawing/2014/main" id="{7415567A-3A76-F343-89BF-A0CF13B408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1139" y="2232248"/>
            <a:ext cx="2561481" cy="1707654"/>
          </a:xfrm>
          <a:prstGeom prst="rect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411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1640" y="1563638"/>
            <a:ext cx="4608512" cy="2952328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To enjoy the freedom and happiness that comes from simplicity, you must break out from this chain of racing that engulfs living in this modern day. </a:t>
            </a:r>
            <a:endParaRPr lang="en-ID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954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1640" y="1131590"/>
            <a:ext cx="4608512" cy="1008112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Yes, it's possible to start living a simple life today. </a:t>
            </a:r>
            <a:endParaRPr lang="en-ID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050" name="Picture 2" descr="When You Feel Like You're Going Nowhere and Life Has No Point - Tiny Buddha">
            <a:extLst>
              <a:ext uri="{FF2B5EF4-FFF2-40B4-BE49-F238E27FC236}">
                <a16:creationId xmlns:a16="http://schemas.microsoft.com/office/drawing/2014/main" id="{6C5EA72F-B6EA-D049-B0CE-06A80AB389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6743" y="2304968"/>
            <a:ext cx="2558306" cy="1706942"/>
          </a:xfrm>
          <a:prstGeom prst="rect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5479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1640" y="1707654"/>
            <a:ext cx="4608512" cy="2952328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You'll be amazed at the level of freedom you'll experience and the many rewards that await you when you choose to practice simplicity.</a:t>
            </a:r>
            <a:r>
              <a:rPr lang="en-ID" dirty="0"/>
              <a:t> </a:t>
            </a:r>
            <a:endParaRPr lang="en-ID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976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1640" y="1707654"/>
            <a:ext cx="4608512" cy="2952328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To start living a simple life, you must be willing to find meaning in the quality of your life and the little worthwhile things you possess. </a:t>
            </a:r>
            <a:endParaRPr lang="en-ID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307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1640" y="1707654"/>
            <a:ext cx="4608512" cy="2952328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Go slow, take your time, and most importantly, discard the mentality of the need to "constantly upgrade".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44951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1640" y="1347614"/>
            <a:ext cx="4608512" cy="2952328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All the things you need to know about how to live a simple life and how you can be happier by having less have already been packed in this video course and it's up to you to make it all count. </a:t>
            </a:r>
            <a:endParaRPr lang="en-ID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54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1640" y="1131590"/>
            <a:ext cx="4608512" cy="1008112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Go simple today and start enjoying more with less. Ciao.</a:t>
            </a:r>
            <a:endParaRPr lang="en-ID" dirty="0"/>
          </a:p>
        </p:txBody>
      </p:sp>
      <p:pic>
        <p:nvPicPr>
          <p:cNvPr id="3074" name="Picture 2" descr="Keep It Simple">
            <a:extLst>
              <a:ext uri="{FF2B5EF4-FFF2-40B4-BE49-F238E27FC236}">
                <a16:creationId xmlns:a16="http://schemas.microsoft.com/office/drawing/2014/main" id="{A0B57ECC-174B-A54B-98DA-B5BE4D2CAD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010" y="2221979"/>
            <a:ext cx="2523772" cy="1419622"/>
          </a:xfrm>
          <a:prstGeom prst="rect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5299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Facet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1198</TotalTime>
  <Words>186</Words>
  <Application>Microsoft Macintosh PowerPoint</Application>
  <PresentationFormat>On-screen Show (16:9)</PresentationFormat>
  <Paragraphs>10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Trebuchet MS</vt:lpstr>
      <vt:lpstr>Wingdings 3</vt:lpstr>
      <vt:lpstr>Facet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95</cp:revision>
  <dcterms:created xsi:type="dcterms:W3CDTF">2018-10-15T07:11:14Z</dcterms:created>
  <dcterms:modified xsi:type="dcterms:W3CDTF">2022-04-20T08:23:33Z</dcterms:modified>
</cp:coreProperties>
</file>