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40"/>
  </p:notesMasterIdLst>
  <p:sldIdLst>
    <p:sldId id="257" r:id="rId2"/>
    <p:sldId id="301" r:id="rId3"/>
    <p:sldId id="335" r:id="rId4"/>
    <p:sldId id="336" r:id="rId5"/>
    <p:sldId id="337" r:id="rId6"/>
    <p:sldId id="338" r:id="rId7"/>
    <p:sldId id="339" r:id="rId8"/>
    <p:sldId id="340" r:id="rId9"/>
    <p:sldId id="329" r:id="rId10"/>
    <p:sldId id="330" r:id="rId11"/>
    <p:sldId id="341" r:id="rId12"/>
    <p:sldId id="342" r:id="rId13"/>
    <p:sldId id="343" r:id="rId14"/>
    <p:sldId id="344" r:id="rId15"/>
    <p:sldId id="345" r:id="rId16"/>
    <p:sldId id="346" r:id="rId17"/>
    <p:sldId id="331" r:id="rId18"/>
    <p:sldId id="332" r:id="rId19"/>
    <p:sldId id="347" r:id="rId20"/>
    <p:sldId id="348" r:id="rId21"/>
    <p:sldId id="349" r:id="rId22"/>
    <p:sldId id="350" r:id="rId23"/>
    <p:sldId id="351" r:id="rId24"/>
    <p:sldId id="352" r:id="rId25"/>
    <p:sldId id="353" r:id="rId26"/>
    <p:sldId id="354" r:id="rId27"/>
    <p:sldId id="355" r:id="rId28"/>
    <p:sldId id="356" r:id="rId29"/>
    <p:sldId id="357" r:id="rId30"/>
    <p:sldId id="359" r:id="rId31"/>
    <p:sldId id="358" r:id="rId32"/>
    <p:sldId id="361" r:id="rId33"/>
    <p:sldId id="360" r:id="rId34"/>
    <p:sldId id="363" r:id="rId35"/>
    <p:sldId id="364" r:id="rId36"/>
    <p:sldId id="362" r:id="rId37"/>
    <p:sldId id="365" r:id="rId38"/>
    <p:sldId id="366" r:id="rId3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30954"/>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Demystifying Simplicity And Minimalism</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However, when we speak of defining minimalism or simplicity, it's important to note that there's no one-size-fits-all definition.</a:t>
            </a:r>
            <a:r>
              <a:rPr lang="en-ID" dirty="0"/>
              <a:t> </a:t>
            </a:r>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4536504" cy="2952328"/>
          </a:xfrm>
        </p:spPr>
        <p:txBody>
          <a:bodyPr>
            <a:normAutofit/>
          </a:bodyPr>
          <a:lstStyle/>
          <a:p>
            <a:pPr algn="ctr"/>
            <a:r>
              <a:rPr lang="en-US" dirty="0"/>
              <a:t>Regardless, we can accept that the essence of these concepts is to help us reduce complications, distractions, and possessions so that we can live a happier and better life. </a:t>
            </a:r>
            <a:endParaRPr lang="en-ID" dirty="0"/>
          </a:p>
        </p:txBody>
      </p:sp>
    </p:spTree>
    <p:extLst>
      <p:ext uri="{BB962C8B-B14F-4D97-AF65-F5344CB8AC3E}">
        <p14:creationId xmlns:p14="http://schemas.microsoft.com/office/powerpoint/2010/main" val="226057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131590"/>
            <a:ext cx="4248472" cy="1224136"/>
          </a:xfrm>
        </p:spPr>
        <p:txBody>
          <a:bodyPr>
            <a:normAutofit/>
          </a:bodyPr>
          <a:lstStyle/>
          <a:p>
            <a:pPr algn="ctr"/>
            <a:r>
              <a:rPr lang="en-US" dirty="0"/>
              <a:t>The internet is filled with diverse confusing interpretations of these concepts. </a:t>
            </a:r>
            <a:endParaRPr lang="en-ID" dirty="0"/>
          </a:p>
        </p:txBody>
      </p:sp>
      <p:pic>
        <p:nvPicPr>
          <p:cNvPr id="2050" name="Picture 2" descr="Free Person Using Laptop Computer during Daytime Stock Photo">
            <a:extLst>
              <a:ext uri="{FF2B5EF4-FFF2-40B4-BE49-F238E27FC236}">
                <a16:creationId xmlns:a16="http://schemas.microsoft.com/office/drawing/2014/main" id="{D9468095-AFB5-144E-A93C-B2935C46B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3127" y="257175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048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703"/>
            <a:ext cx="4392488" cy="1296144"/>
          </a:xfrm>
        </p:spPr>
        <p:txBody>
          <a:bodyPr>
            <a:normAutofit/>
          </a:bodyPr>
          <a:lstStyle/>
          <a:p>
            <a:r>
              <a:rPr lang="en-US" dirty="0"/>
              <a:t>Wikipedia defines simplicity, simple living, and minimalism as thus: </a:t>
            </a:r>
            <a:endParaRPr lang="en-ID" dirty="0"/>
          </a:p>
        </p:txBody>
      </p:sp>
      <p:sp>
        <p:nvSpPr>
          <p:cNvPr id="4" name="Content Placeholder 2">
            <a:extLst>
              <a:ext uri="{FF2B5EF4-FFF2-40B4-BE49-F238E27FC236}">
                <a16:creationId xmlns:a16="http://schemas.microsoft.com/office/drawing/2014/main" id="{87F62122-E84F-E048-A5F4-EF89C5BAB8C6}"/>
              </a:ext>
            </a:extLst>
          </p:cNvPr>
          <p:cNvSpPr txBox="1">
            <a:spLocks/>
          </p:cNvSpPr>
          <p:nvPr/>
        </p:nvSpPr>
        <p:spPr>
          <a:xfrm>
            <a:off x="1331640" y="2499742"/>
            <a:ext cx="4392488" cy="129614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Simplicity:</a:t>
            </a:r>
            <a:r>
              <a:rPr lang="en-US" dirty="0"/>
              <a:t> The quality or state of being uncompounded, uncomplicated, or simple. </a:t>
            </a:r>
            <a:endParaRPr lang="en-ID" dirty="0"/>
          </a:p>
        </p:txBody>
      </p:sp>
    </p:spTree>
    <p:extLst>
      <p:ext uri="{BB962C8B-B14F-4D97-AF65-F5344CB8AC3E}">
        <p14:creationId xmlns:p14="http://schemas.microsoft.com/office/powerpoint/2010/main" val="127801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heckerboard(across)">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7F62122-E84F-E048-A5F4-EF89C5BAB8C6}"/>
              </a:ext>
            </a:extLst>
          </p:cNvPr>
          <p:cNvSpPr txBox="1">
            <a:spLocks/>
          </p:cNvSpPr>
          <p:nvPr/>
        </p:nvSpPr>
        <p:spPr>
          <a:xfrm>
            <a:off x="1187624" y="987574"/>
            <a:ext cx="4824536" cy="3312368"/>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Simple living:</a:t>
            </a:r>
            <a:r>
              <a:rPr lang="en-US" dirty="0"/>
              <a:t> Often referred to as minimalism, it's a kind of living characterized by low consumption. </a:t>
            </a:r>
            <a:endParaRPr lang="en-ID" dirty="0"/>
          </a:p>
          <a:p>
            <a:pPr marL="342900" lvl="0" indent="-342900">
              <a:buFont typeface="Arial" panose="020B0604020202020204" pitchFamily="34" charset="0"/>
              <a:buChar char="•"/>
            </a:pPr>
            <a:r>
              <a:rPr lang="en-US" b="1" dirty="0"/>
              <a:t>Minimalism:</a:t>
            </a:r>
            <a:r>
              <a:rPr lang="en-US" dirty="0"/>
              <a:t> It's a style or design that aims at creating the maximum effect by utilizing the fewest or simplest elements. </a:t>
            </a:r>
            <a:endParaRPr lang="en-ID" dirty="0"/>
          </a:p>
        </p:txBody>
      </p:sp>
    </p:spTree>
    <p:extLst>
      <p:ext uri="{BB962C8B-B14F-4D97-AF65-F5344CB8AC3E}">
        <p14:creationId xmlns:p14="http://schemas.microsoft.com/office/powerpoint/2010/main" val="145334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checkerboard(across)">
                                      <p:cBhvr>
                                        <p:cTn id="1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7F62122-E84F-E048-A5F4-EF89C5BAB8C6}"/>
              </a:ext>
            </a:extLst>
          </p:cNvPr>
          <p:cNvSpPr txBox="1">
            <a:spLocks/>
          </p:cNvSpPr>
          <p:nvPr/>
        </p:nvSpPr>
        <p:spPr>
          <a:xfrm>
            <a:off x="1403648" y="1419622"/>
            <a:ext cx="4536504"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With these definitions, we understand that minimalism focuses on accomplishing the best output through the elimination of several things. </a:t>
            </a:r>
            <a:endParaRPr lang="en-ID" dirty="0"/>
          </a:p>
        </p:txBody>
      </p:sp>
    </p:spTree>
    <p:extLst>
      <p:ext uri="{BB962C8B-B14F-4D97-AF65-F5344CB8AC3E}">
        <p14:creationId xmlns:p14="http://schemas.microsoft.com/office/powerpoint/2010/main" val="3447949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7F62122-E84F-E048-A5F4-EF89C5BAB8C6}"/>
              </a:ext>
            </a:extLst>
          </p:cNvPr>
          <p:cNvSpPr txBox="1">
            <a:spLocks/>
          </p:cNvSpPr>
          <p:nvPr/>
        </p:nvSpPr>
        <p:spPr>
          <a:xfrm>
            <a:off x="1331640" y="1707654"/>
            <a:ext cx="4392488" cy="252028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algn="ctr"/>
            <a:r>
              <a:rPr lang="en-US" dirty="0"/>
              <a:t>Simple living embodies the standards of minimalism and centers on a life void of complications. </a:t>
            </a:r>
            <a:endParaRPr lang="en-ID" dirty="0"/>
          </a:p>
        </p:txBody>
      </p:sp>
    </p:spTree>
    <p:extLst>
      <p:ext uri="{BB962C8B-B14F-4D97-AF65-F5344CB8AC3E}">
        <p14:creationId xmlns:p14="http://schemas.microsoft.com/office/powerpoint/2010/main" val="348478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987574"/>
            <a:ext cx="6447501" cy="1034430"/>
          </a:xfrm>
        </p:spPr>
        <p:txBody>
          <a:bodyPr>
            <a:normAutofit/>
          </a:bodyPr>
          <a:lstStyle/>
          <a:p>
            <a:r>
              <a:rPr lang="en-US" dirty="0"/>
              <a:t>Is There A Difference Between Simplicity And Minimalism?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As earlier said, these two concepts have comparable doctrines. But is there any difference between minimalism and simplicity?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008112"/>
            <a:ext cx="3456384" cy="1512168"/>
          </a:xfrm>
        </p:spPr>
        <p:txBody>
          <a:bodyPr>
            <a:normAutofit/>
          </a:bodyPr>
          <a:lstStyle/>
          <a:p>
            <a:pPr algn="ctr"/>
            <a:r>
              <a:rPr lang="en-US" dirty="0"/>
              <a:t>Should you prefer one to another and make your choice out of the two? </a:t>
            </a:r>
            <a:endParaRPr lang="en-ID" dirty="0"/>
          </a:p>
        </p:txBody>
      </p:sp>
      <p:pic>
        <p:nvPicPr>
          <p:cNvPr id="5122" name="Picture 2" descr="Free Crop unrecognizable young female demonstrating bitten high calorie doughnut and healthy green apple against gray background Stock Photo">
            <a:extLst>
              <a:ext uri="{FF2B5EF4-FFF2-40B4-BE49-F238E27FC236}">
                <a16:creationId xmlns:a16="http://schemas.microsoft.com/office/drawing/2014/main" id="{EEBC5E6B-9021-134B-BDA6-2B7E0EEF7C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3147" y="252028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4752528" cy="2952328"/>
          </a:xfrm>
        </p:spPr>
        <p:txBody>
          <a:bodyPr>
            <a:normAutofit/>
          </a:bodyPr>
          <a:lstStyle/>
          <a:p>
            <a:pPr algn="ctr"/>
            <a:r>
              <a:rPr lang="en-US" dirty="0"/>
              <a:t>The simple answer to these questions is that simplicity and minimalism are closely related and intertwined and it's best that you adopt both concepts. </a:t>
            </a:r>
            <a:endParaRPr lang="en-ID" dirty="0"/>
          </a:p>
        </p:txBody>
      </p:sp>
    </p:spTree>
    <p:extLst>
      <p:ext uri="{BB962C8B-B14F-4D97-AF65-F5344CB8AC3E}">
        <p14:creationId xmlns:p14="http://schemas.microsoft.com/office/powerpoint/2010/main" val="205402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440160"/>
          </a:xfrm>
        </p:spPr>
        <p:txBody>
          <a:bodyPr>
            <a:normAutofit/>
          </a:bodyPr>
          <a:lstStyle/>
          <a:p>
            <a:pPr algn="ctr"/>
            <a:r>
              <a:rPr lang="en-US" dirty="0"/>
              <a:t>Sometimes, one gets confused if simplicity and minimalism refer to the same thing. </a:t>
            </a:r>
            <a:endParaRPr lang="en-ID" dirty="0">
              <a:solidFill>
                <a:schemeClr val="tx1">
                  <a:lumMod val="85000"/>
                  <a:lumOff val="15000"/>
                </a:schemeClr>
              </a:solidFill>
            </a:endParaRPr>
          </a:p>
        </p:txBody>
      </p:sp>
      <p:pic>
        <p:nvPicPr>
          <p:cNvPr id="4098" name="Picture 2" descr="Free White Wooden Table With Chairs In A Room Stock Photo">
            <a:extLst>
              <a:ext uri="{FF2B5EF4-FFF2-40B4-BE49-F238E27FC236}">
                <a16:creationId xmlns:a16="http://schemas.microsoft.com/office/drawing/2014/main" id="{C2D05A68-87AF-8A4F-A09F-5EC32E3909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7953" y="2455473"/>
            <a:ext cx="2379861" cy="207055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2283718"/>
            <a:ext cx="4392488" cy="1512168"/>
          </a:xfrm>
        </p:spPr>
        <p:txBody>
          <a:bodyPr>
            <a:normAutofit/>
          </a:bodyPr>
          <a:lstStyle/>
          <a:p>
            <a:r>
              <a:rPr lang="en-US" dirty="0"/>
              <a:t>A simple lifestyle is a kind that dispels anything that may want to cause complications. </a:t>
            </a:r>
            <a:endParaRPr lang="en-ID" dirty="0"/>
          </a:p>
        </p:txBody>
      </p:sp>
      <p:sp>
        <p:nvSpPr>
          <p:cNvPr id="4" name="Content Placeholder 2">
            <a:extLst>
              <a:ext uri="{FF2B5EF4-FFF2-40B4-BE49-F238E27FC236}">
                <a16:creationId xmlns:a16="http://schemas.microsoft.com/office/drawing/2014/main" id="{BAEBBC76-4516-8E49-8DF1-5FED8499B0E9}"/>
              </a:ext>
            </a:extLst>
          </p:cNvPr>
          <p:cNvSpPr txBox="1">
            <a:spLocks/>
          </p:cNvSpPr>
          <p:nvPr/>
        </p:nvSpPr>
        <p:spPr>
          <a:xfrm>
            <a:off x="1331640" y="1707654"/>
            <a:ext cx="4392488" cy="5040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What Is A Simple Lifestyle? </a:t>
            </a:r>
            <a:endParaRPr lang="en-ID" dirty="0"/>
          </a:p>
        </p:txBody>
      </p:sp>
    </p:spTree>
    <p:extLst>
      <p:ext uri="{BB962C8B-B14F-4D97-AF65-F5344CB8AC3E}">
        <p14:creationId xmlns:p14="http://schemas.microsoft.com/office/powerpoint/2010/main" val="183313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419622"/>
            <a:ext cx="4968552" cy="3240360"/>
          </a:xfrm>
        </p:spPr>
        <p:txBody>
          <a:bodyPr>
            <a:normAutofit/>
          </a:bodyPr>
          <a:lstStyle/>
          <a:p>
            <a:pPr algn="ctr"/>
            <a:r>
              <a:rPr lang="en-US" dirty="0"/>
              <a:t>In other words, a simple lifestyle revolves around appreciating the little things in life, slowing down, being kinder to the planet, and living with already possessed items. </a:t>
            </a:r>
            <a:endParaRPr lang="en-ID" dirty="0"/>
          </a:p>
        </p:txBody>
      </p:sp>
    </p:spTree>
    <p:extLst>
      <p:ext uri="{BB962C8B-B14F-4D97-AF65-F5344CB8AC3E}">
        <p14:creationId xmlns:p14="http://schemas.microsoft.com/office/powerpoint/2010/main" val="833611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392488" cy="1368152"/>
          </a:xfrm>
        </p:spPr>
        <p:txBody>
          <a:bodyPr>
            <a:normAutofit/>
          </a:bodyPr>
          <a:lstStyle/>
          <a:p>
            <a:r>
              <a:rPr lang="en-US" dirty="0"/>
              <a:t>Simple living has been constantly associated with these words and phrases: </a:t>
            </a:r>
            <a:endParaRPr lang="en-ID" dirty="0"/>
          </a:p>
        </p:txBody>
      </p:sp>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3" y="2427734"/>
            <a:ext cx="4392488" cy="158417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Freedom to be who you are </a:t>
            </a:r>
            <a:endParaRPr lang="en-ID" dirty="0"/>
          </a:p>
          <a:p>
            <a:pPr marL="342900" lvl="0" indent="-342900">
              <a:buFont typeface="Arial" panose="020B0604020202020204" pitchFamily="34" charset="0"/>
              <a:buChar char="•"/>
            </a:pPr>
            <a:r>
              <a:rPr lang="en-US" dirty="0"/>
              <a:t>Slow living</a:t>
            </a:r>
            <a:endParaRPr lang="en-ID" dirty="0"/>
          </a:p>
          <a:p>
            <a:pPr marL="342900" lvl="0" indent="-342900">
              <a:buFont typeface="Arial" panose="020B0604020202020204" pitchFamily="34" charset="0"/>
              <a:buChar char="•"/>
            </a:pPr>
            <a:r>
              <a:rPr lang="en-US" dirty="0"/>
              <a:t>Self-sufficiency</a:t>
            </a:r>
            <a:endParaRPr lang="en-ID" dirty="0"/>
          </a:p>
        </p:txBody>
      </p:sp>
    </p:spTree>
    <p:extLst>
      <p:ext uri="{BB962C8B-B14F-4D97-AF65-F5344CB8AC3E}">
        <p14:creationId xmlns:p14="http://schemas.microsoft.com/office/powerpoint/2010/main" val="214598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dissolve">
                                      <p:cBhvr>
                                        <p:cTn id="13" dur="500"/>
                                        <p:tgtEl>
                                          <p:spTgt spid="4">
                                            <p:txEl>
                                              <p:pRg st="1" end="1"/>
                                            </p:txEl>
                                          </p:spTgt>
                                        </p:tgtEl>
                                      </p:cBhvr>
                                    </p:animEffect>
                                  </p:childTnLst>
                                </p:cTn>
                              </p:par>
                              <p:par>
                                <p:cTn id="14" presetID="9" presetClass="entr" presetSubtype="0" fill="hold" grpId="0" nodeType="withEffect">
                                  <p:stCondLst>
                                    <p:cond delay="150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dissolv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31640" y="1635646"/>
            <a:ext cx="4392488" cy="23042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Living off-grid</a:t>
            </a:r>
            <a:endParaRPr lang="en-ID" dirty="0"/>
          </a:p>
          <a:p>
            <a:pPr marL="342900" lvl="0" indent="-342900">
              <a:buFont typeface="Arial" panose="020B0604020202020204" pitchFamily="34" charset="0"/>
              <a:buChar char="•"/>
            </a:pPr>
            <a:r>
              <a:rPr lang="en-US" dirty="0"/>
              <a:t>Balanced living</a:t>
            </a:r>
            <a:endParaRPr lang="en-ID" dirty="0"/>
          </a:p>
          <a:p>
            <a:pPr marL="342900" lvl="0" indent="-342900">
              <a:buFont typeface="Arial" panose="020B0604020202020204" pitchFamily="34" charset="0"/>
              <a:buChar char="•"/>
            </a:pPr>
            <a:r>
              <a:rPr lang="en-US" dirty="0"/>
              <a:t>Sustainability</a:t>
            </a:r>
            <a:endParaRPr lang="en-ID" dirty="0"/>
          </a:p>
          <a:p>
            <a:pPr marL="342900" lvl="0" indent="-342900">
              <a:buFont typeface="Arial" panose="020B0604020202020204" pitchFamily="34" charset="0"/>
              <a:buChar char="•"/>
            </a:pPr>
            <a:r>
              <a:rPr lang="en-US" dirty="0"/>
              <a:t>Caring for the environment</a:t>
            </a:r>
            <a:endParaRPr lang="en-ID" dirty="0"/>
          </a:p>
        </p:txBody>
      </p:sp>
    </p:spTree>
    <p:extLst>
      <p:ext uri="{BB962C8B-B14F-4D97-AF65-F5344CB8AC3E}">
        <p14:creationId xmlns:p14="http://schemas.microsoft.com/office/powerpoint/2010/main" val="734690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par>
                                <p:cTn id="14" presetID="9" presetClass="entr" presetSubtype="0" fill="hold" grpId="0" nodeType="withEffect">
                                  <p:stCondLst>
                                    <p:cond delay="150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ssolve">
                                      <p:cBhvr>
                                        <p:cTn id="1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31640" y="1779662"/>
            <a:ext cx="4392488" cy="230425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dirty="0"/>
              <a:t>Intentional living</a:t>
            </a:r>
            <a:endParaRPr lang="en-ID" dirty="0"/>
          </a:p>
          <a:p>
            <a:pPr marL="342900" lvl="0" indent="-342900">
              <a:buFont typeface="Arial" panose="020B0604020202020204" pitchFamily="34" charset="0"/>
              <a:buChar char="•"/>
            </a:pPr>
            <a:r>
              <a:rPr lang="en-US" dirty="0"/>
              <a:t>Natural living </a:t>
            </a:r>
            <a:endParaRPr lang="en-ID" dirty="0"/>
          </a:p>
          <a:p>
            <a:pPr marL="342900" lvl="0" indent="-342900">
              <a:buFont typeface="Arial" panose="020B0604020202020204" pitchFamily="34" charset="0"/>
              <a:buChar char="•"/>
            </a:pPr>
            <a:r>
              <a:rPr lang="en-US" dirty="0"/>
              <a:t>Living authentic</a:t>
            </a:r>
            <a:endParaRPr lang="en-ID" dirty="0"/>
          </a:p>
        </p:txBody>
      </p:sp>
    </p:spTree>
    <p:extLst>
      <p:ext uri="{BB962C8B-B14F-4D97-AF65-F5344CB8AC3E}">
        <p14:creationId xmlns:p14="http://schemas.microsoft.com/office/powerpoint/2010/main" val="29270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392488" cy="936104"/>
          </a:xfrm>
        </p:spPr>
        <p:txBody>
          <a:bodyPr>
            <a:normAutofit/>
          </a:bodyPr>
          <a:lstStyle/>
          <a:p>
            <a:r>
              <a:rPr lang="en-US" dirty="0"/>
              <a:t>These are the principles that a simple lifestyle follows: </a:t>
            </a:r>
            <a:endParaRPr lang="en-ID" dirty="0"/>
          </a:p>
        </p:txBody>
      </p:sp>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995686"/>
            <a:ext cx="4907701" cy="266429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Abundance is here.</a:t>
            </a:r>
            <a:r>
              <a:rPr lang="en-US" dirty="0"/>
              <a:t> Simple living justifies that the constant chase for material things deprives us of embracing what we already possess. </a:t>
            </a:r>
            <a:endParaRPr lang="en-ID" dirty="0"/>
          </a:p>
        </p:txBody>
      </p:sp>
    </p:spTree>
    <p:extLst>
      <p:ext uri="{BB962C8B-B14F-4D97-AF65-F5344CB8AC3E}">
        <p14:creationId xmlns:p14="http://schemas.microsoft.com/office/powerpoint/2010/main" val="50589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187624" y="1275606"/>
            <a:ext cx="4907701"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Care for what we already possess.</a:t>
            </a:r>
            <a:r>
              <a:rPr lang="en-US" dirty="0"/>
              <a:t> Since simple living helps us to adopt an abundant mindset, we'll be able to take care of our belongings and we won't have to make unnecessary replacements until when it's very much needed. </a:t>
            </a:r>
            <a:endParaRPr lang="en-ID" dirty="0"/>
          </a:p>
        </p:txBody>
      </p:sp>
    </p:spTree>
    <p:extLst>
      <p:ext uri="{BB962C8B-B14F-4D97-AF65-F5344CB8AC3E}">
        <p14:creationId xmlns:p14="http://schemas.microsoft.com/office/powerpoint/2010/main" val="251034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059582"/>
            <a:ext cx="4907701" cy="144016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Living slowly and more present.</a:t>
            </a:r>
            <a:r>
              <a:rPr lang="en-US" dirty="0"/>
              <a:t> Simple living helps you to relax, take things slow, and be present. </a:t>
            </a:r>
            <a:endParaRPr lang="en-ID" dirty="0"/>
          </a:p>
        </p:txBody>
      </p:sp>
      <p:pic>
        <p:nvPicPr>
          <p:cNvPr id="3074" name="Picture 2" descr="Free Person Wearing Pair of Black Slides Stock Photo">
            <a:extLst>
              <a:ext uri="{FF2B5EF4-FFF2-40B4-BE49-F238E27FC236}">
                <a16:creationId xmlns:a16="http://schemas.microsoft.com/office/drawing/2014/main" id="{A63D5E97-C5C7-A84C-AA1F-BF65818E4A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591" y="257175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40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043608" y="1131590"/>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Honoring and preserving nature.</a:t>
            </a:r>
            <a:r>
              <a:rPr lang="en-US" dirty="0"/>
              <a:t> Simple living incorporates ideas that help us to live with a smaller carbon footprint, reduce technology and chemicals, lower waste, protect nature, and improve our planet as it embraces the ideology of living more naturally. </a:t>
            </a:r>
            <a:endParaRPr lang="en-ID" dirty="0"/>
          </a:p>
        </p:txBody>
      </p:sp>
    </p:spTree>
    <p:extLst>
      <p:ext uri="{BB962C8B-B14F-4D97-AF65-F5344CB8AC3E}">
        <p14:creationId xmlns:p14="http://schemas.microsoft.com/office/powerpoint/2010/main" val="3223929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4392488" cy="576064"/>
          </a:xfrm>
        </p:spPr>
        <p:txBody>
          <a:bodyPr>
            <a:normAutofit/>
          </a:bodyPr>
          <a:lstStyle/>
          <a:p>
            <a:r>
              <a:rPr lang="en-US" b="1" dirty="0"/>
              <a:t>What Is A Minimalist Lifestyle?</a:t>
            </a:r>
            <a:endParaRPr lang="en-ID" dirty="0"/>
          </a:p>
        </p:txBody>
      </p:sp>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779662"/>
            <a:ext cx="4907701" cy="2664296"/>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r>
              <a:rPr lang="en-US" dirty="0"/>
              <a:t>Beyond style, minimalism is way more. The principal aim of minimalism is to help you ensure that you are only with the right things you need and diminish needless distractions. </a:t>
            </a:r>
            <a:endParaRPr lang="en-ID" dirty="0"/>
          </a:p>
        </p:txBody>
      </p:sp>
    </p:spTree>
    <p:extLst>
      <p:ext uri="{BB962C8B-B14F-4D97-AF65-F5344CB8AC3E}">
        <p14:creationId xmlns:p14="http://schemas.microsoft.com/office/powerpoint/2010/main" val="164751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347614"/>
            <a:ext cx="4032448" cy="2880320"/>
          </a:xfrm>
        </p:spPr>
        <p:txBody>
          <a:bodyPr>
            <a:normAutofit/>
          </a:bodyPr>
          <a:lstStyle/>
          <a:p>
            <a:pPr algn="ctr"/>
            <a:r>
              <a:rPr lang="en-US" dirty="0"/>
              <a:t>It's very easy to misconstrue simplicity with minimalism and this is simply because of the many similar characteristics that they share.</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325656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392488" cy="1224136"/>
          </a:xfrm>
        </p:spPr>
        <p:txBody>
          <a:bodyPr>
            <a:normAutofit/>
          </a:bodyPr>
          <a:lstStyle/>
          <a:p>
            <a:r>
              <a:rPr lang="en-US" dirty="0"/>
              <a:t>Minimalism has been constantly associated with these words and phrases:</a:t>
            </a:r>
            <a:endParaRPr lang="en-ID" dirty="0"/>
          </a:p>
        </p:txBody>
      </p:sp>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2715766"/>
            <a:ext cx="4907701" cy="1800200"/>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685800" lvl="1" indent="-342900">
              <a:buFont typeface="Arial" panose="020B0604020202020204" pitchFamily="34" charset="0"/>
              <a:buChar char="•"/>
            </a:pPr>
            <a:r>
              <a:rPr lang="en-US" dirty="0"/>
              <a:t>Freedom from excessiveness </a:t>
            </a:r>
            <a:endParaRPr lang="en-ID" sz="1800" dirty="0"/>
          </a:p>
          <a:p>
            <a:pPr marL="685800" lvl="1" indent="-342900">
              <a:buFont typeface="Arial" panose="020B0604020202020204" pitchFamily="34" charset="0"/>
              <a:buChar char="•"/>
            </a:pPr>
            <a:r>
              <a:rPr lang="en-US" dirty="0"/>
              <a:t>Massive reduction/elimination </a:t>
            </a:r>
            <a:endParaRPr lang="en-ID" sz="1800" dirty="0"/>
          </a:p>
        </p:txBody>
      </p:sp>
    </p:spTree>
    <p:extLst>
      <p:ext uri="{BB962C8B-B14F-4D97-AF65-F5344CB8AC3E}">
        <p14:creationId xmlns:p14="http://schemas.microsoft.com/office/powerpoint/2010/main" val="60564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dissolv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779662"/>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685800" lvl="1" indent="-342900">
              <a:buFont typeface="Arial" panose="020B0604020202020204" pitchFamily="34" charset="0"/>
              <a:buChar char="•"/>
            </a:pPr>
            <a:r>
              <a:rPr lang="en-US" dirty="0"/>
              <a:t>Going for only what matters </a:t>
            </a:r>
            <a:endParaRPr lang="en-ID" sz="1800" dirty="0"/>
          </a:p>
          <a:p>
            <a:pPr marL="685800" lvl="1" indent="-342900">
              <a:buFont typeface="Arial" panose="020B0604020202020204" pitchFamily="34" charset="0"/>
              <a:buChar char="•"/>
            </a:pPr>
            <a:r>
              <a:rPr lang="en-US" dirty="0"/>
              <a:t>Reducing</a:t>
            </a:r>
            <a:endParaRPr lang="en-ID" sz="1800" dirty="0"/>
          </a:p>
          <a:p>
            <a:pPr marL="685800" lvl="1" indent="-342900">
              <a:buFont typeface="Arial" panose="020B0604020202020204" pitchFamily="34" charset="0"/>
              <a:buChar char="•"/>
            </a:pPr>
            <a:r>
              <a:rPr lang="en-US" dirty="0"/>
              <a:t>Austerity</a:t>
            </a:r>
            <a:endParaRPr lang="en-ID" sz="1800" dirty="0"/>
          </a:p>
        </p:txBody>
      </p:sp>
    </p:spTree>
    <p:extLst>
      <p:ext uri="{BB962C8B-B14F-4D97-AF65-F5344CB8AC3E}">
        <p14:creationId xmlns:p14="http://schemas.microsoft.com/office/powerpoint/2010/main" val="363671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779662"/>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685800" lvl="1" indent="-342900">
              <a:buFont typeface="Arial" panose="020B0604020202020204" pitchFamily="34" charset="0"/>
              <a:buChar char="•"/>
            </a:pPr>
            <a:r>
              <a:rPr lang="en-US" dirty="0"/>
              <a:t>Anti-consumerism</a:t>
            </a:r>
            <a:endParaRPr lang="en-ID" dirty="0"/>
          </a:p>
          <a:p>
            <a:pPr marL="685800" lvl="1" indent="-342900">
              <a:buFont typeface="Arial" panose="020B0604020202020204" pitchFamily="34" charset="0"/>
              <a:buChar char="•"/>
            </a:pPr>
            <a:r>
              <a:rPr lang="en-US" dirty="0"/>
              <a:t>Capsule wardrobe</a:t>
            </a:r>
            <a:endParaRPr lang="en-ID" dirty="0"/>
          </a:p>
          <a:p>
            <a:pPr marL="685800" lvl="1" indent="-342900">
              <a:buFont typeface="Arial" panose="020B0604020202020204" pitchFamily="34" charset="0"/>
              <a:buChar char="•"/>
            </a:pPr>
            <a:r>
              <a:rPr lang="en-US" dirty="0"/>
              <a:t>Decluttering</a:t>
            </a:r>
            <a:endParaRPr lang="en-ID" dirty="0"/>
          </a:p>
        </p:txBody>
      </p:sp>
    </p:spTree>
    <p:extLst>
      <p:ext uri="{BB962C8B-B14F-4D97-AF65-F5344CB8AC3E}">
        <p14:creationId xmlns:p14="http://schemas.microsoft.com/office/powerpoint/2010/main" val="185555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403648" y="1275606"/>
            <a:ext cx="4392488" cy="273630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lvl="0" algn="ctr"/>
            <a:r>
              <a:rPr lang="en-US" dirty="0"/>
              <a:t>While a minimalist lifestyle seeks to create more time, space, and freedom for the most worthwhile things, many tend to have different definitions for a minimalist lifestyle. </a:t>
            </a:r>
            <a:endParaRPr lang="en-ID" dirty="0"/>
          </a:p>
        </p:txBody>
      </p:sp>
    </p:spTree>
    <p:extLst>
      <p:ext uri="{BB962C8B-B14F-4D97-AF65-F5344CB8AC3E}">
        <p14:creationId xmlns:p14="http://schemas.microsoft.com/office/powerpoint/2010/main" val="207104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403648" y="1491630"/>
            <a:ext cx="4248472" cy="244827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algn="ctr"/>
            <a:r>
              <a:rPr lang="en-US" dirty="0"/>
              <a:t>With this, you should know that simple living and minimalist living are only interpreted differently but they mean the same thing. </a:t>
            </a:r>
            <a:endParaRPr lang="en-ID" dirty="0"/>
          </a:p>
        </p:txBody>
      </p:sp>
    </p:spTree>
    <p:extLst>
      <p:ext uri="{BB962C8B-B14F-4D97-AF65-F5344CB8AC3E}">
        <p14:creationId xmlns:p14="http://schemas.microsoft.com/office/powerpoint/2010/main" val="172172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392488" cy="1008112"/>
          </a:xfrm>
        </p:spPr>
        <p:txBody>
          <a:bodyPr>
            <a:normAutofit/>
          </a:bodyPr>
          <a:lstStyle/>
          <a:p>
            <a:r>
              <a:rPr lang="en-US" dirty="0"/>
              <a:t>These are the principles that a minimalist lifestyle follows: </a:t>
            </a:r>
            <a:endParaRPr lang="en-ID" dirty="0"/>
          </a:p>
        </p:txBody>
      </p:sp>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320482" y="1923678"/>
            <a:ext cx="4907701" cy="280831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Mindfulness and intentionality.</a:t>
            </a:r>
            <a:r>
              <a:rPr lang="en-US" dirty="0"/>
              <a:t> Minimalism helps you create adequate time and space to be more conscious of things that are very valuable to you and avoid distractions. </a:t>
            </a:r>
            <a:endParaRPr lang="en-ID" sz="1800" dirty="0"/>
          </a:p>
        </p:txBody>
      </p:sp>
    </p:spTree>
    <p:extLst>
      <p:ext uri="{BB962C8B-B14F-4D97-AF65-F5344CB8AC3E}">
        <p14:creationId xmlns:p14="http://schemas.microsoft.com/office/powerpoint/2010/main" val="39059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dissolv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187624" y="1275606"/>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Freedom from possessions.</a:t>
            </a:r>
            <a:r>
              <a:rPr lang="en-US" dirty="0"/>
              <a:t> Modern culture has made us believe that happiness only lies in constant acquisition but there's more freedom that lies in derailing from the consumerism culture. </a:t>
            </a:r>
            <a:endParaRPr lang="en-ID" dirty="0"/>
          </a:p>
        </p:txBody>
      </p:sp>
    </p:spTree>
    <p:extLst>
      <p:ext uri="{BB962C8B-B14F-4D97-AF65-F5344CB8AC3E}">
        <p14:creationId xmlns:p14="http://schemas.microsoft.com/office/powerpoint/2010/main" val="331681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1043608" y="1491630"/>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You choose your path.</a:t>
            </a:r>
            <a:r>
              <a:rPr lang="en-US" dirty="0"/>
              <a:t> Minimalism encourages you to enjoy the moments completely and become more present by slowing down and not riding along with this modern, fast-evolving world. </a:t>
            </a:r>
            <a:endParaRPr lang="en-ID" dirty="0"/>
          </a:p>
        </p:txBody>
      </p:sp>
    </p:spTree>
    <p:extLst>
      <p:ext uri="{BB962C8B-B14F-4D97-AF65-F5344CB8AC3E}">
        <p14:creationId xmlns:p14="http://schemas.microsoft.com/office/powerpoint/2010/main" val="289553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D6070C5-0370-274D-A957-31FD61D26B2D}"/>
              </a:ext>
            </a:extLst>
          </p:cNvPr>
          <p:cNvSpPr txBox="1">
            <a:spLocks/>
          </p:cNvSpPr>
          <p:nvPr/>
        </p:nvSpPr>
        <p:spPr>
          <a:xfrm>
            <a:off x="971600" y="1491630"/>
            <a:ext cx="5483766" cy="3168352"/>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pPr marL="342900" lvl="0" indent="-342900">
              <a:buFont typeface="Arial" panose="020B0604020202020204" pitchFamily="34" charset="0"/>
              <a:buChar char="•"/>
            </a:pPr>
            <a:r>
              <a:rPr lang="en-US" b="1" dirty="0"/>
              <a:t>Fewer worries, anxiety, and stress.</a:t>
            </a:r>
            <a:r>
              <a:rPr lang="en-US" dirty="0"/>
              <a:t> Your worries will gradually diminish and your anxiety will begin to fade when you embrace minimalism and oblige to fewer material possessions. </a:t>
            </a:r>
            <a:endParaRPr lang="en-ID" dirty="0"/>
          </a:p>
        </p:txBody>
      </p:sp>
    </p:spTree>
    <p:extLst>
      <p:ext uri="{BB962C8B-B14F-4D97-AF65-F5344CB8AC3E}">
        <p14:creationId xmlns:p14="http://schemas.microsoft.com/office/powerpoint/2010/main" val="112145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707654"/>
            <a:ext cx="3960440" cy="2808312"/>
          </a:xfrm>
        </p:spPr>
        <p:txBody>
          <a:bodyPr>
            <a:normAutofit/>
          </a:bodyPr>
          <a:lstStyle/>
          <a:p>
            <a:pPr algn="ctr"/>
            <a:r>
              <a:rPr lang="en-US" dirty="0"/>
              <a:t>It's a lifestyle that encourages you to use what you have and it advocates that you should limit your possessions. </a:t>
            </a:r>
            <a:endParaRPr lang="en-ID" dirty="0"/>
          </a:p>
        </p:txBody>
      </p:sp>
    </p:spTree>
    <p:extLst>
      <p:ext uri="{BB962C8B-B14F-4D97-AF65-F5344CB8AC3E}">
        <p14:creationId xmlns:p14="http://schemas.microsoft.com/office/powerpoint/2010/main" val="151305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635646"/>
            <a:ext cx="3600400" cy="2736304"/>
          </a:xfrm>
        </p:spPr>
        <p:txBody>
          <a:bodyPr>
            <a:normAutofit/>
          </a:bodyPr>
          <a:lstStyle/>
          <a:p>
            <a:pPr algn="ctr"/>
            <a:r>
              <a:rPr lang="en-US" dirty="0"/>
              <a:t>Minimalism, however, focuses on reducing your possessions to as few as they can be.</a:t>
            </a:r>
            <a:r>
              <a:rPr lang="en-ID" dirty="0"/>
              <a:t> </a:t>
            </a:r>
          </a:p>
        </p:txBody>
      </p:sp>
    </p:spTree>
    <p:extLst>
      <p:ext uri="{BB962C8B-B14F-4D97-AF65-F5344CB8AC3E}">
        <p14:creationId xmlns:p14="http://schemas.microsoft.com/office/powerpoint/2010/main" val="186476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608512" cy="936104"/>
          </a:xfrm>
        </p:spPr>
        <p:txBody>
          <a:bodyPr>
            <a:normAutofit/>
          </a:bodyPr>
          <a:lstStyle/>
          <a:p>
            <a:pPr algn="ctr"/>
            <a:r>
              <a:rPr lang="en-US" dirty="0"/>
              <a:t>These two concepts of simplicity and minimalism weigh a lot more.</a:t>
            </a:r>
            <a:r>
              <a:rPr lang="en-ID" dirty="0"/>
              <a:t> </a:t>
            </a:r>
          </a:p>
        </p:txBody>
      </p:sp>
      <p:pic>
        <p:nvPicPr>
          <p:cNvPr id="1026" name="Picture 2" descr="Free Macbook Pro and Pink Pen on Table Stock Photo">
            <a:extLst>
              <a:ext uri="{FF2B5EF4-FFF2-40B4-BE49-F238E27FC236}">
                <a16:creationId xmlns:a16="http://schemas.microsoft.com/office/drawing/2014/main" id="{171D993D-1359-3944-B1D3-49833F78F6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3444" y="2211710"/>
            <a:ext cx="2564904" cy="192367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4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923678"/>
            <a:ext cx="3240360" cy="2520280"/>
          </a:xfrm>
        </p:spPr>
        <p:txBody>
          <a:bodyPr>
            <a:normAutofit/>
          </a:bodyPr>
          <a:lstStyle/>
          <a:p>
            <a:pPr algn="ctr"/>
            <a:r>
              <a:rPr lang="en-US" dirty="0"/>
              <a:t>Due to that, there should not be a case of simplicity against minimalism. </a:t>
            </a:r>
            <a:endParaRPr lang="en-ID" dirty="0"/>
          </a:p>
        </p:txBody>
      </p:sp>
    </p:spTree>
    <p:extLst>
      <p:ext uri="{BB962C8B-B14F-4D97-AF65-F5344CB8AC3E}">
        <p14:creationId xmlns:p14="http://schemas.microsoft.com/office/powerpoint/2010/main" val="128172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779662"/>
            <a:ext cx="3240360" cy="2376264"/>
          </a:xfrm>
        </p:spPr>
        <p:txBody>
          <a:bodyPr>
            <a:normAutofit/>
          </a:bodyPr>
          <a:lstStyle/>
          <a:p>
            <a:pPr algn="ctr"/>
            <a:r>
              <a:rPr lang="en-US" dirty="0"/>
              <a:t>Rather, the two should be combined so that one can enjoy a more fruitful result. </a:t>
            </a:r>
            <a:endParaRPr lang="en-ID" dirty="0"/>
          </a:p>
        </p:txBody>
      </p:sp>
    </p:spTree>
    <p:extLst>
      <p:ext uri="{BB962C8B-B14F-4D97-AF65-F5344CB8AC3E}">
        <p14:creationId xmlns:p14="http://schemas.microsoft.com/office/powerpoint/2010/main" val="14485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915566"/>
            <a:ext cx="6447501" cy="1106438"/>
          </a:xfrm>
        </p:spPr>
        <p:txBody>
          <a:bodyPr>
            <a:normAutofit/>
          </a:bodyPr>
          <a:lstStyle/>
          <a:p>
            <a:r>
              <a:rPr lang="en-US" dirty="0"/>
              <a:t>Defining Simplicity, Simple Living, And Minimalism</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To have a good view of these lifestyles, it's very good to have a clear understanding of what they mean.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1632</TotalTime>
  <Words>878</Words>
  <Application>Microsoft Macintosh PowerPoint</Application>
  <PresentationFormat>On-screen Show (16:9)</PresentationFormat>
  <Paragraphs>61</Paragraphs>
  <Slides>38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Defining Simplicity, Simple Living, And Minimalism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There A Difference Between Simplicity And Minimalism?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103</cp:revision>
  <dcterms:created xsi:type="dcterms:W3CDTF">2018-10-15T07:11:14Z</dcterms:created>
  <dcterms:modified xsi:type="dcterms:W3CDTF">2022-04-20T09:12:57Z</dcterms:modified>
</cp:coreProperties>
</file>