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35"/>
  </p:notesMasterIdLst>
  <p:sldIdLst>
    <p:sldId id="257" r:id="rId2"/>
    <p:sldId id="301" r:id="rId3"/>
    <p:sldId id="329" r:id="rId4"/>
    <p:sldId id="330" r:id="rId5"/>
    <p:sldId id="335" r:id="rId6"/>
    <p:sldId id="336" r:id="rId7"/>
    <p:sldId id="337" r:id="rId8"/>
    <p:sldId id="338" r:id="rId9"/>
    <p:sldId id="340" r:id="rId10"/>
    <p:sldId id="341" r:id="rId11"/>
    <p:sldId id="339" r:id="rId12"/>
    <p:sldId id="342" r:id="rId13"/>
    <p:sldId id="343" r:id="rId14"/>
    <p:sldId id="344" r:id="rId15"/>
    <p:sldId id="345" r:id="rId16"/>
    <p:sldId id="346" r:id="rId17"/>
    <p:sldId id="347" r:id="rId18"/>
    <p:sldId id="348" r:id="rId19"/>
    <p:sldId id="349" r:id="rId20"/>
    <p:sldId id="350" r:id="rId21"/>
    <p:sldId id="351" r:id="rId22"/>
    <p:sldId id="352" r:id="rId23"/>
    <p:sldId id="353" r:id="rId24"/>
    <p:sldId id="354" r:id="rId25"/>
    <p:sldId id="355" r:id="rId26"/>
    <p:sldId id="357" r:id="rId27"/>
    <p:sldId id="358" r:id="rId28"/>
    <p:sldId id="359" r:id="rId29"/>
    <p:sldId id="360" r:id="rId30"/>
    <p:sldId id="331" r:id="rId31"/>
    <p:sldId id="332" r:id="rId32"/>
    <p:sldId id="333" r:id="rId33"/>
    <p:sldId id="334" r:id="rId3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4/20/22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59057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3075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58674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30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6325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82339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00956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0946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8795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490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339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931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87622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72574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8518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Tree>
    <p:extLst>
      <p:ext uri="{BB962C8B-B14F-4D97-AF65-F5344CB8AC3E}">
        <p14:creationId xmlns:p14="http://schemas.microsoft.com/office/powerpoint/2010/main" val="298793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4/20/22</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403701330"/>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34899" t="41169" r="361" b="-234"/>
          <a:stretch/>
        </p:blipFill>
        <p:spPr>
          <a:xfrm>
            <a:off x="0" y="-20538"/>
            <a:ext cx="9252520" cy="5184576"/>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538621"/>
            <a:ext cx="3276600" cy="2123658"/>
          </a:xfrm>
          <a:prstGeom prst="rect">
            <a:avLst/>
          </a:prstGeom>
          <a:noFill/>
        </p:spPr>
        <p:txBody>
          <a:bodyPr wrap="square" rtlCol="0">
            <a:spAutoFit/>
          </a:bodyPr>
          <a:lstStyle/>
          <a:p>
            <a:pPr algn="ctr"/>
            <a:r>
              <a:rPr lang="en-US" sz="4400" b="1" dirty="0">
                <a:latin typeface="Calibri" panose="020F0502020204030204" pitchFamily="34" charset="0"/>
                <a:cs typeface="Calibri" panose="020F0502020204030204" pitchFamily="34" charset="0"/>
              </a:rPr>
              <a:t>More Tips To Simplify Your Life</a:t>
            </a:r>
            <a:endParaRPr lang="en-ID" sz="4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pPr algn="ctr"/>
            <a:r>
              <a:rPr lang="en-US" dirty="0"/>
              <a:t>So, have a clear view of your goals and what you truly want for yourself, and go for the ones that matter most to you. </a:t>
            </a:r>
            <a:endParaRPr lang="en-ID" dirty="0"/>
          </a:p>
        </p:txBody>
      </p:sp>
    </p:spTree>
    <p:extLst>
      <p:ext uri="{BB962C8B-B14F-4D97-AF65-F5344CB8AC3E}">
        <p14:creationId xmlns:p14="http://schemas.microsoft.com/office/powerpoint/2010/main" val="4157212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r>
              <a:rPr lang="en-US" dirty="0"/>
              <a:t>Well, this is more like complete eradication because negative thoughts don't seem to offer any benefit. </a:t>
            </a:r>
            <a:endParaRPr lang="en-ID" dirty="0"/>
          </a:p>
        </p:txBody>
      </p:sp>
      <p:sp>
        <p:nvSpPr>
          <p:cNvPr id="4" name="Content Placeholder 2">
            <a:extLst>
              <a:ext uri="{FF2B5EF4-FFF2-40B4-BE49-F238E27FC236}">
                <a16:creationId xmlns:a16="http://schemas.microsoft.com/office/drawing/2014/main" id="{4EE9B1F7-A13B-4140-A53B-94B4FC4D120B}"/>
              </a:ext>
            </a:extLst>
          </p:cNvPr>
          <p:cNvSpPr txBox="1">
            <a:spLocks/>
          </p:cNvSpPr>
          <p:nvPr/>
        </p:nvSpPr>
        <p:spPr>
          <a:xfrm>
            <a:off x="1326203" y="1059582"/>
            <a:ext cx="4392488" cy="504056"/>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4. Your Negative Thoughts</a:t>
            </a:r>
            <a:endParaRPr lang="en-ID" dirty="0"/>
          </a:p>
        </p:txBody>
      </p:sp>
    </p:spTree>
    <p:extLst>
      <p:ext uri="{BB962C8B-B14F-4D97-AF65-F5344CB8AC3E}">
        <p14:creationId xmlns:p14="http://schemas.microsoft.com/office/powerpoint/2010/main" val="4178052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across)">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19622"/>
            <a:ext cx="4392488" cy="2808312"/>
          </a:xfrm>
        </p:spPr>
        <p:txBody>
          <a:bodyPr>
            <a:normAutofit/>
          </a:bodyPr>
          <a:lstStyle/>
          <a:p>
            <a:pPr algn="ctr"/>
            <a:r>
              <a:rPr lang="en-US" dirty="0"/>
              <a:t>Virtually all negative emotions have nothing to offer because they're all "negative" in their proper sense and do well to be more responsible for your mind. </a:t>
            </a:r>
            <a:endParaRPr lang="en-ID" dirty="0"/>
          </a:p>
        </p:txBody>
      </p:sp>
    </p:spTree>
    <p:extLst>
      <p:ext uri="{BB962C8B-B14F-4D97-AF65-F5344CB8AC3E}">
        <p14:creationId xmlns:p14="http://schemas.microsoft.com/office/powerpoint/2010/main" val="2736024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2139702"/>
            <a:ext cx="4392488" cy="2808312"/>
          </a:xfrm>
        </p:spPr>
        <p:txBody>
          <a:bodyPr>
            <a:normAutofit/>
          </a:bodyPr>
          <a:lstStyle/>
          <a:p>
            <a:r>
              <a:rPr lang="en-US" dirty="0"/>
              <a:t>These days, being in debt is very easy, and if you are not careful, you can find yourself swimming in a large pool of debts.</a:t>
            </a:r>
            <a:r>
              <a:rPr lang="en-ID" dirty="0"/>
              <a:t> </a:t>
            </a:r>
          </a:p>
        </p:txBody>
      </p:sp>
      <p:sp>
        <p:nvSpPr>
          <p:cNvPr id="4" name="Content Placeholder 2">
            <a:extLst>
              <a:ext uri="{FF2B5EF4-FFF2-40B4-BE49-F238E27FC236}">
                <a16:creationId xmlns:a16="http://schemas.microsoft.com/office/drawing/2014/main" id="{4EE9B1F7-A13B-4140-A53B-94B4FC4D120B}"/>
              </a:ext>
            </a:extLst>
          </p:cNvPr>
          <p:cNvSpPr txBox="1">
            <a:spLocks/>
          </p:cNvSpPr>
          <p:nvPr/>
        </p:nvSpPr>
        <p:spPr>
          <a:xfrm>
            <a:off x="1326203" y="1419622"/>
            <a:ext cx="4392488" cy="504056"/>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5. Your Debt</a:t>
            </a:r>
            <a:endParaRPr lang="en-ID" dirty="0"/>
          </a:p>
        </p:txBody>
      </p:sp>
    </p:spTree>
    <p:extLst>
      <p:ext uri="{BB962C8B-B14F-4D97-AF65-F5344CB8AC3E}">
        <p14:creationId xmlns:p14="http://schemas.microsoft.com/office/powerpoint/2010/main" val="1474421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across)">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pPr algn="ctr"/>
            <a:r>
              <a:rPr lang="en-US" dirty="0"/>
              <a:t>Get a pen and a paper and write down your debts.</a:t>
            </a:r>
            <a:r>
              <a:rPr lang="en-ID" dirty="0"/>
              <a:t> </a:t>
            </a:r>
            <a:r>
              <a:rPr lang="en-US" dirty="0"/>
              <a:t>Note that debts will always hold you down and make you a captive. </a:t>
            </a:r>
            <a:endParaRPr lang="en-ID" dirty="0"/>
          </a:p>
        </p:txBody>
      </p:sp>
    </p:spTree>
    <p:extLst>
      <p:ext uri="{BB962C8B-B14F-4D97-AF65-F5344CB8AC3E}">
        <p14:creationId xmlns:p14="http://schemas.microsoft.com/office/powerpoint/2010/main" val="1928941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987574"/>
            <a:ext cx="4392488" cy="1425758"/>
          </a:xfrm>
        </p:spPr>
        <p:txBody>
          <a:bodyPr>
            <a:normAutofit/>
          </a:bodyPr>
          <a:lstStyle/>
          <a:p>
            <a:pPr algn="ctr"/>
            <a:r>
              <a:rPr lang="en-US" dirty="0"/>
              <a:t>This, may, however, cost you to sacrifice luxury but it would be worth it in the long run. </a:t>
            </a:r>
            <a:endParaRPr lang="en-ID" dirty="0"/>
          </a:p>
        </p:txBody>
      </p:sp>
      <p:pic>
        <p:nvPicPr>
          <p:cNvPr id="2050" name="Picture 2" descr="Can't Make Your Personal Loan Payments? Here's What to Do">
            <a:extLst>
              <a:ext uri="{FF2B5EF4-FFF2-40B4-BE49-F238E27FC236}">
                <a16:creationId xmlns:a16="http://schemas.microsoft.com/office/drawing/2014/main" id="{5E9ACE26-3A79-0846-B6CC-40B23EDDF5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7143" y="2623762"/>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2764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995686"/>
            <a:ext cx="5040560" cy="2808312"/>
          </a:xfrm>
        </p:spPr>
        <p:txBody>
          <a:bodyPr>
            <a:normAutofit/>
          </a:bodyPr>
          <a:lstStyle/>
          <a:p>
            <a:r>
              <a:rPr lang="en-US" dirty="0"/>
              <a:t>They know how to push themselves into uninvited discussions and they'll always want to talk, even when they should listen. </a:t>
            </a:r>
            <a:endParaRPr lang="en-ID" dirty="0"/>
          </a:p>
        </p:txBody>
      </p:sp>
      <p:sp>
        <p:nvSpPr>
          <p:cNvPr id="4" name="Content Placeholder 2">
            <a:extLst>
              <a:ext uri="{FF2B5EF4-FFF2-40B4-BE49-F238E27FC236}">
                <a16:creationId xmlns:a16="http://schemas.microsoft.com/office/drawing/2014/main" id="{4EE9B1F7-A13B-4140-A53B-94B4FC4D120B}"/>
              </a:ext>
            </a:extLst>
          </p:cNvPr>
          <p:cNvSpPr txBox="1">
            <a:spLocks/>
          </p:cNvSpPr>
          <p:nvPr/>
        </p:nvSpPr>
        <p:spPr>
          <a:xfrm>
            <a:off x="1326203" y="1275606"/>
            <a:ext cx="4392488" cy="504056"/>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6. Your Words</a:t>
            </a:r>
            <a:endParaRPr lang="en-ID" dirty="0"/>
          </a:p>
        </p:txBody>
      </p:sp>
    </p:spTree>
    <p:extLst>
      <p:ext uri="{BB962C8B-B14F-4D97-AF65-F5344CB8AC3E}">
        <p14:creationId xmlns:p14="http://schemas.microsoft.com/office/powerpoint/2010/main" val="3865214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across)">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563638"/>
            <a:ext cx="4392488" cy="2808312"/>
          </a:xfrm>
        </p:spPr>
        <p:txBody>
          <a:bodyPr>
            <a:normAutofit/>
          </a:bodyPr>
          <a:lstStyle/>
          <a:p>
            <a:pPr algn="ctr"/>
            <a:r>
              <a:rPr lang="en-US" dirty="0"/>
              <a:t>This doesn't mean you shouldn't talk when you must but keeping your speech precise and truthful is way better than "being too flamboyant with words". </a:t>
            </a:r>
            <a:endParaRPr lang="en-ID" dirty="0"/>
          </a:p>
        </p:txBody>
      </p:sp>
    </p:spTree>
    <p:extLst>
      <p:ext uri="{BB962C8B-B14F-4D97-AF65-F5344CB8AC3E}">
        <p14:creationId xmlns:p14="http://schemas.microsoft.com/office/powerpoint/2010/main" val="322430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2211710"/>
            <a:ext cx="4392488" cy="2808312"/>
          </a:xfrm>
        </p:spPr>
        <p:txBody>
          <a:bodyPr>
            <a:normAutofit/>
          </a:bodyPr>
          <a:lstStyle/>
          <a:p>
            <a:r>
              <a:rPr lang="en-US" dirty="0"/>
              <a:t>Stay away from excessive sodium, high-fructose corn syrup, refined grain, and trans fats. </a:t>
            </a:r>
            <a:endParaRPr lang="en-ID" dirty="0"/>
          </a:p>
        </p:txBody>
      </p:sp>
      <p:sp>
        <p:nvSpPr>
          <p:cNvPr id="4" name="Content Placeholder 2">
            <a:extLst>
              <a:ext uri="{FF2B5EF4-FFF2-40B4-BE49-F238E27FC236}">
                <a16:creationId xmlns:a16="http://schemas.microsoft.com/office/drawing/2014/main" id="{4EE9B1F7-A13B-4140-A53B-94B4FC4D120B}"/>
              </a:ext>
            </a:extLst>
          </p:cNvPr>
          <p:cNvSpPr txBox="1">
            <a:spLocks/>
          </p:cNvSpPr>
          <p:nvPr/>
        </p:nvSpPr>
        <p:spPr>
          <a:xfrm>
            <a:off x="1326203" y="1491630"/>
            <a:ext cx="4392488" cy="504056"/>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7. Your Artificial Ingredients </a:t>
            </a:r>
            <a:endParaRPr lang="en-ID" dirty="0"/>
          </a:p>
        </p:txBody>
      </p:sp>
    </p:spTree>
    <p:extLst>
      <p:ext uri="{BB962C8B-B14F-4D97-AF65-F5344CB8AC3E}">
        <p14:creationId xmlns:p14="http://schemas.microsoft.com/office/powerpoint/2010/main" val="4289200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across)">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91630"/>
            <a:ext cx="4392488" cy="2808312"/>
          </a:xfrm>
        </p:spPr>
        <p:txBody>
          <a:bodyPr>
            <a:normAutofit/>
          </a:bodyPr>
          <a:lstStyle/>
          <a:p>
            <a:pPr algn="ctr"/>
            <a:r>
              <a:rPr lang="en-US" dirty="0"/>
              <a:t>Additionally, perpetual over-the-counter drugs aren't so good for the body and you should do well to reduce how you consume them. </a:t>
            </a:r>
            <a:endParaRPr lang="en-ID" dirty="0"/>
          </a:p>
        </p:txBody>
      </p:sp>
    </p:spTree>
    <p:extLst>
      <p:ext uri="{BB962C8B-B14F-4D97-AF65-F5344CB8AC3E}">
        <p14:creationId xmlns:p14="http://schemas.microsoft.com/office/powerpoint/2010/main" val="3826699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635646"/>
            <a:ext cx="5112568" cy="3168352"/>
          </a:xfrm>
        </p:spPr>
        <p:txBody>
          <a:bodyPr>
            <a:normAutofit/>
          </a:bodyPr>
          <a:lstStyle/>
          <a:p>
            <a:pPr algn="ctr"/>
            <a:r>
              <a:rPr lang="en-US" dirty="0"/>
              <a:t>Although it may not be easy at first, the benefits you enjoy from adopting a simple lifestyle will keep encouraging you to continue simplifying your life and remove all distractions. </a:t>
            </a:r>
            <a:endParaRPr lang="en-ID" dirty="0"/>
          </a:p>
        </p:txBody>
      </p:sp>
    </p:spTree>
    <p:extLst>
      <p:ext uri="{BB962C8B-B14F-4D97-AF65-F5344CB8AC3E}">
        <p14:creationId xmlns:p14="http://schemas.microsoft.com/office/powerpoint/2010/main" val="354411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987574"/>
            <a:ext cx="5328592" cy="3312368"/>
          </a:xfrm>
        </p:spPr>
        <p:txBody>
          <a:bodyPr>
            <a:normAutofit/>
          </a:bodyPr>
          <a:lstStyle/>
          <a:p>
            <a:pPr algn="ctr"/>
            <a:r>
              <a:rPr lang="en-US" sz="2200" dirty="0"/>
              <a:t>Please take note that this doesn't mean you shouldn't go for medical treatment when it's needed but it's to tell you that there are very minor issues that only require you to relax and not to take over-the-counter drugs plus it would be better to visit the hospital for a proper checkup if you have a worrisome ailment. </a:t>
            </a:r>
            <a:endParaRPr lang="en-ID" sz="2200" dirty="0"/>
          </a:p>
        </p:txBody>
      </p:sp>
    </p:spTree>
    <p:extLst>
      <p:ext uri="{BB962C8B-B14F-4D97-AF65-F5344CB8AC3E}">
        <p14:creationId xmlns:p14="http://schemas.microsoft.com/office/powerpoint/2010/main" val="2544584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r>
              <a:rPr lang="en-US" dirty="0"/>
              <a:t>Addiction to technology, video games, movies, and exorbitant focus on television can massively affect your life beyond your comprehension. </a:t>
            </a:r>
            <a:endParaRPr lang="en-ID" dirty="0"/>
          </a:p>
        </p:txBody>
      </p:sp>
      <p:sp>
        <p:nvSpPr>
          <p:cNvPr id="4" name="Content Placeholder 2">
            <a:extLst>
              <a:ext uri="{FF2B5EF4-FFF2-40B4-BE49-F238E27FC236}">
                <a16:creationId xmlns:a16="http://schemas.microsoft.com/office/drawing/2014/main" id="{4EE9B1F7-A13B-4140-A53B-94B4FC4D120B}"/>
              </a:ext>
            </a:extLst>
          </p:cNvPr>
          <p:cNvSpPr txBox="1">
            <a:spLocks/>
          </p:cNvSpPr>
          <p:nvPr/>
        </p:nvSpPr>
        <p:spPr>
          <a:xfrm>
            <a:off x="1326203" y="1059582"/>
            <a:ext cx="4392488" cy="504056"/>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8. Your Screen Time</a:t>
            </a:r>
            <a:endParaRPr lang="en-ID" dirty="0"/>
          </a:p>
        </p:txBody>
      </p:sp>
    </p:spTree>
    <p:extLst>
      <p:ext uri="{BB962C8B-B14F-4D97-AF65-F5344CB8AC3E}">
        <p14:creationId xmlns:p14="http://schemas.microsoft.com/office/powerpoint/2010/main" val="785689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across)">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915566"/>
            <a:ext cx="4392488" cy="1368152"/>
          </a:xfrm>
        </p:spPr>
        <p:txBody>
          <a:bodyPr>
            <a:normAutofit/>
          </a:bodyPr>
          <a:lstStyle/>
          <a:p>
            <a:pPr algn="ctr"/>
            <a:r>
              <a:rPr lang="en-US" dirty="0"/>
              <a:t>Funnily, we don't get to quickly notice the level of effect too much screen time has on us. </a:t>
            </a:r>
            <a:endParaRPr lang="en-ID" dirty="0"/>
          </a:p>
        </p:txBody>
      </p:sp>
      <p:pic>
        <p:nvPicPr>
          <p:cNvPr id="3074" name="Picture 2" descr="Reminder: Your smartphone is likely tracking your location - Science &amp; Tech  - The Jakarta Post">
            <a:extLst>
              <a:ext uri="{FF2B5EF4-FFF2-40B4-BE49-F238E27FC236}">
                <a16:creationId xmlns:a16="http://schemas.microsoft.com/office/drawing/2014/main" id="{4AE9254D-E4B7-0F47-8CEF-AD65994AC0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1887" y="2355726"/>
            <a:ext cx="2551994"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7811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 calcmode="lin" valueType="num">
                                      <p:cBhvr additive="base">
                                        <p:cTn id="10" dur="500" fill="hold"/>
                                        <p:tgtEl>
                                          <p:spTgt spid="3074"/>
                                        </p:tgtEl>
                                        <p:attrNameLst>
                                          <p:attrName>ppt_x</p:attrName>
                                        </p:attrNameLst>
                                      </p:cBhvr>
                                      <p:tavLst>
                                        <p:tav tm="0">
                                          <p:val>
                                            <p:strVal val="#ppt_x"/>
                                          </p:val>
                                        </p:tav>
                                        <p:tav tm="100000">
                                          <p:val>
                                            <p:strVal val="#ppt_x"/>
                                          </p:val>
                                        </p:tav>
                                      </p:tavLst>
                                    </p:anim>
                                    <p:anim calcmode="lin" valueType="num">
                                      <p:cBhvr additive="base">
                                        <p:cTn id="11"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080120"/>
            <a:ext cx="4392488" cy="1224136"/>
          </a:xfrm>
        </p:spPr>
        <p:txBody>
          <a:bodyPr>
            <a:normAutofit/>
          </a:bodyPr>
          <a:lstStyle/>
          <a:p>
            <a:pPr algn="ctr"/>
            <a:r>
              <a:rPr lang="en-US" dirty="0"/>
              <a:t>So, know when to turn off the screen and be careful of its influence.</a:t>
            </a:r>
            <a:r>
              <a:rPr lang="en-ID" dirty="0"/>
              <a:t> </a:t>
            </a:r>
          </a:p>
        </p:txBody>
      </p:sp>
      <p:pic>
        <p:nvPicPr>
          <p:cNvPr id="4098" name="Picture 2" descr="UK 4G smartphone owners may be due £480m payout - BBC News">
            <a:extLst>
              <a:ext uri="{FF2B5EF4-FFF2-40B4-BE49-F238E27FC236}">
                <a16:creationId xmlns:a16="http://schemas.microsoft.com/office/drawing/2014/main" id="{D87C81AC-3F0E-7441-9A46-AB34EF3E9D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2520280"/>
            <a:ext cx="2523772" cy="1419622"/>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9964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 calcmode="lin" valueType="num">
                                      <p:cBhvr additive="base">
                                        <p:cTn id="10" dur="500" fill="hold"/>
                                        <p:tgtEl>
                                          <p:spTgt spid="4098"/>
                                        </p:tgtEl>
                                        <p:attrNameLst>
                                          <p:attrName>ppt_x</p:attrName>
                                        </p:attrNameLst>
                                      </p:cBhvr>
                                      <p:tavLst>
                                        <p:tav tm="0">
                                          <p:val>
                                            <p:strVal val="#ppt_x"/>
                                          </p:val>
                                        </p:tav>
                                        <p:tav tm="100000">
                                          <p:val>
                                            <p:strVal val="#ppt_x"/>
                                          </p:val>
                                        </p:tav>
                                      </p:tavLst>
                                    </p:anim>
                                    <p:anim calcmode="lin" valueType="num">
                                      <p:cBhvr additive="base">
                                        <p:cTn id="11"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419622"/>
            <a:ext cx="4392488" cy="2808312"/>
          </a:xfrm>
        </p:spPr>
        <p:txBody>
          <a:bodyPr>
            <a:normAutofit/>
          </a:bodyPr>
          <a:lstStyle/>
          <a:p>
            <a:pPr algn="ctr"/>
            <a:r>
              <a:rPr lang="en-US" dirty="0"/>
              <a:t>Never forget that simplifying your life is all about the simple things you can do to make your life better and here are more tips you can make use of to live a simple lifestyle:</a:t>
            </a:r>
            <a:endParaRPr lang="en-ID" dirty="0"/>
          </a:p>
        </p:txBody>
      </p:sp>
    </p:spTree>
    <p:extLst>
      <p:ext uri="{BB962C8B-B14F-4D97-AF65-F5344CB8AC3E}">
        <p14:creationId xmlns:p14="http://schemas.microsoft.com/office/powerpoint/2010/main" val="2968050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987574"/>
            <a:ext cx="4392488" cy="3600400"/>
          </a:xfrm>
        </p:spPr>
        <p:txBody>
          <a:bodyPr>
            <a:normAutofit/>
          </a:bodyPr>
          <a:lstStyle/>
          <a:p>
            <a:pPr marL="342900" lvl="0" indent="-342900">
              <a:buFont typeface="Arial" panose="020B0604020202020204" pitchFamily="34" charset="0"/>
              <a:buChar char="•"/>
            </a:pPr>
            <a:r>
              <a:rPr lang="en-US" dirty="0"/>
              <a:t>Set 1-3 goals for yourself every month</a:t>
            </a:r>
            <a:endParaRPr lang="en-ID" dirty="0"/>
          </a:p>
          <a:p>
            <a:pPr marL="342900" lvl="0" indent="-342900">
              <a:buFont typeface="Arial" panose="020B0604020202020204" pitchFamily="34" charset="0"/>
              <a:buChar char="•"/>
            </a:pPr>
            <a:r>
              <a:rPr lang="en-US" dirty="0"/>
              <a:t>Carry a water bottle everywhere</a:t>
            </a:r>
            <a:endParaRPr lang="en-ID" dirty="0"/>
          </a:p>
          <a:p>
            <a:pPr marL="342900" lvl="0" indent="-342900">
              <a:buFont typeface="Arial" panose="020B0604020202020204" pitchFamily="34" charset="0"/>
              <a:buChar char="•"/>
            </a:pPr>
            <a:r>
              <a:rPr lang="en-US" dirty="0"/>
              <a:t>Slow down</a:t>
            </a:r>
            <a:endParaRPr lang="en-ID" dirty="0"/>
          </a:p>
          <a:p>
            <a:pPr marL="342900" lvl="0" indent="-342900">
              <a:buFont typeface="Arial" panose="020B0604020202020204" pitchFamily="34" charset="0"/>
              <a:buChar char="•"/>
            </a:pPr>
            <a:r>
              <a:rPr lang="en-US" dirty="0"/>
              <a:t>Write your to-do list before bed</a:t>
            </a:r>
            <a:endParaRPr lang="en-ID" dirty="0"/>
          </a:p>
        </p:txBody>
      </p:sp>
    </p:spTree>
    <p:extLst>
      <p:ext uri="{BB962C8B-B14F-4D97-AF65-F5344CB8AC3E}">
        <p14:creationId xmlns:p14="http://schemas.microsoft.com/office/powerpoint/2010/main" val="755050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347614"/>
            <a:ext cx="4392488" cy="3600400"/>
          </a:xfrm>
        </p:spPr>
        <p:txBody>
          <a:bodyPr>
            <a:normAutofit/>
          </a:bodyPr>
          <a:lstStyle/>
          <a:p>
            <a:pPr marL="342900" lvl="0" indent="-342900">
              <a:buFont typeface="Arial" panose="020B0604020202020204" pitchFamily="34" charset="0"/>
              <a:buChar char="•"/>
            </a:pPr>
            <a:r>
              <a:rPr lang="en-US" dirty="0"/>
              <a:t>Listen to podcasts and audiobooks</a:t>
            </a:r>
            <a:endParaRPr lang="en-ID" dirty="0"/>
          </a:p>
          <a:p>
            <a:pPr marL="342900" lvl="0" indent="-342900">
              <a:buFont typeface="Arial" panose="020B0604020202020204" pitchFamily="34" charset="0"/>
              <a:buChar char="•"/>
            </a:pPr>
            <a:r>
              <a:rPr lang="en-US" dirty="0"/>
              <a:t>Plan your workouts</a:t>
            </a:r>
            <a:endParaRPr lang="en-ID" dirty="0"/>
          </a:p>
          <a:p>
            <a:pPr marL="342900" lvl="0" indent="-342900">
              <a:buFont typeface="Arial" panose="020B0604020202020204" pitchFamily="34" charset="0"/>
              <a:buChar char="•"/>
            </a:pPr>
            <a:r>
              <a:rPr lang="en-US" dirty="0"/>
              <a:t>Bulk unsubscribe from emails</a:t>
            </a:r>
            <a:endParaRPr lang="en-ID" dirty="0"/>
          </a:p>
          <a:p>
            <a:pPr marL="342900" lvl="0" indent="-342900">
              <a:buFont typeface="Arial" panose="020B0604020202020204" pitchFamily="34" charset="0"/>
              <a:buChar char="•"/>
            </a:pPr>
            <a:r>
              <a:rPr lang="en-US" dirty="0"/>
              <a:t>Start a capsule wardrobe</a:t>
            </a:r>
            <a:endParaRPr lang="en-ID" dirty="0"/>
          </a:p>
        </p:txBody>
      </p:sp>
    </p:spTree>
    <p:extLst>
      <p:ext uri="{BB962C8B-B14F-4D97-AF65-F5344CB8AC3E}">
        <p14:creationId xmlns:p14="http://schemas.microsoft.com/office/powerpoint/2010/main" val="826518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19622"/>
            <a:ext cx="4392488" cy="3600400"/>
          </a:xfrm>
        </p:spPr>
        <p:txBody>
          <a:bodyPr>
            <a:normAutofit/>
          </a:bodyPr>
          <a:lstStyle/>
          <a:p>
            <a:pPr marL="342900" lvl="0" indent="-342900">
              <a:buFont typeface="Arial" panose="020B0604020202020204" pitchFamily="34" charset="0"/>
              <a:buChar char="•"/>
            </a:pPr>
            <a:r>
              <a:rPr lang="en-US" dirty="0"/>
              <a:t>Follow a quick morning routine</a:t>
            </a:r>
            <a:endParaRPr lang="en-ID" dirty="0"/>
          </a:p>
          <a:p>
            <a:pPr marL="342900" lvl="0" indent="-342900">
              <a:buFont typeface="Arial" panose="020B0604020202020204" pitchFamily="34" charset="0"/>
              <a:buChar char="•"/>
            </a:pPr>
            <a:r>
              <a:rPr lang="en-US" dirty="0"/>
              <a:t>Declutter your closet</a:t>
            </a:r>
            <a:endParaRPr lang="en-ID" dirty="0"/>
          </a:p>
          <a:p>
            <a:pPr marL="342900" lvl="0" indent="-342900">
              <a:buFont typeface="Arial" panose="020B0604020202020204" pitchFamily="34" charset="0"/>
              <a:buChar char="•"/>
            </a:pPr>
            <a:r>
              <a:rPr lang="en-US" dirty="0"/>
              <a:t>Gain control of your time</a:t>
            </a:r>
            <a:endParaRPr lang="en-ID" dirty="0"/>
          </a:p>
          <a:p>
            <a:pPr marL="342900" lvl="0" indent="-342900">
              <a:buFont typeface="Arial" panose="020B0604020202020204" pitchFamily="34" charset="0"/>
              <a:buChar char="•"/>
            </a:pPr>
            <a:r>
              <a:rPr lang="en-US" dirty="0"/>
              <a:t>Take charge of your money</a:t>
            </a:r>
            <a:endParaRPr lang="en-ID" dirty="0"/>
          </a:p>
        </p:txBody>
      </p:sp>
    </p:spTree>
    <p:extLst>
      <p:ext uri="{BB962C8B-B14F-4D97-AF65-F5344CB8AC3E}">
        <p14:creationId xmlns:p14="http://schemas.microsoft.com/office/powerpoint/2010/main" val="87456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grpId="0" nodeType="with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987574"/>
            <a:ext cx="4392488" cy="1728192"/>
          </a:xfrm>
        </p:spPr>
        <p:txBody>
          <a:bodyPr>
            <a:normAutofit/>
          </a:bodyPr>
          <a:lstStyle/>
          <a:p>
            <a:pPr marL="342900" lvl="0" indent="-342900">
              <a:buFont typeface="Arial" panose="020B0604020202020204" pitchFamily="34" charset="0"/>
              <a:buChar char="•"/>
            </a:pPr>
            <a:r>
              <a:rPr lang="en-US" dirty="0"/>
              <a:t>Cut out toxic people</a:t>
            </a:r>
            <a:endParaRPr lang="en-ID" dirty="0"/>
          </a:p>
          <a:p>
            <a:pPr marL="342900" lvl="0" indent="-342900">
              <a:buFont typeface="Arial" panose="020B0604020202020204" pitchFamily="34" charset="0"/>
              <a:buChar char="•"/>
            </a:pPr>
            <a:r>
              <a:rPr lang="en-US" dirty="0"/>
              <a:t>Limit your buying habits</a:t>
            </a:r>
            <a:endParaRPr lang="en-ID" dirty="0"/>
          </a:p>
          <a:p>
            <a:pPr marL="342900" lvl="0" indent="-342900">
              <a:buFont typeface="Arial" panose="020B0604020202020204" pitchFamily="34" charset="0"/>
              <a:buChar char="•"/>
            </a:pPr>
            <a:r>
              <a:rPr lang="en-US" dirty="0"/>
              <a:t>Do what you love</a:t>
            </a:r>
            <a:endParaRPr lang="en-ID" dirty="0"/>
          </a:p>
        </p:txBody>
      </p:sp>
      <p:pic>
        <p:nvPicPr>
          <p:cNvPr id="5122" name="Picture 2" descr="Berteman dengan Orang Beracun Bisa Mengganggu Kesehatan Anda - Info Sehat  Klikdokter.com">
            <a:extLst>
              <a:ext uri="{FF2B5EF4-FFF2-40B4-BE49-F238E27FC236}">
                <a16:creationId xmlns:a16="http://schemas.microsoft.com/office/drawing/2014/main" id="{C51C1242-DAAD-D24E-B59D-93B49294DC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3992" y="2715766"/>
            <a:ext cx="2627784" cy="1478129"/>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1738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10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grpId="0" nodeType="withEffect">
                                  <p:stCondLst>
                                    <p:cond delay="15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2" presetClass="entr" presetSubtype="4" fill="hold" nodeType="withEffect">
                                  <p:stCondLst>
                                    <p:cond delay="0"/>
                                  </p:stCondLst>
                                  <p:childTnLst>
                                    <p:set>
                                      <p:cBhvr>
                                        <p:cTn id="15" dur="1" fill="hold">
                                          <p:stCondLst>
                                            <p:cond delay="0"/>
                                          </p:stCondLst>
                                        </p:cTn>
                                        <p:tgtEl>
                                          <p:spTgt spid="5122"/>
                                        </p:tgtEl>
                                        <p:attrNameLst>
                                          <p:attrName>style.visibility</p:attrName>
                                        </p:attrNameLst>
                                      </p:cBhvr>
                                      <p:to>
                                        <p:strVal val="visible"/>
                                      </p:to>
                                    </p:set>
                                    <p:anim calcmode="lin" valueType="num">
                                      <p:cBhvr additive="base">
                                        <p:cTn id="16" dur="500" fill="hold"/>
                                        <p:tgtEl>
                                          <p:spTgt spid="5122"/>
                                        </p:tgtEl>
                                        <p:attrNameLst>
                                          <p:attrName>ppt_x</p:attrName>
                                        </p:attrNameLst>
                                      </p:cBhvr>
                                      <p:tavLst>
                                        <p:tav tm="0">
                                          <p:val>
                                            <p:strVal val="#ppt_x"/>
                                          </p:val>
                                        </p:tav>
                                        <p:tav tm="100000">
                                          <p:val>
                                            <p:strVal val="#ppt_x"/>
                                          </p:val>
                                        </p:tav>
                                      </p:tavLst>
                                    </p:anim>
                                    <p:anim calcmode="lin" valueType="num">
                                      <p:cBhvr additive="base">
                                        <p:cTn id="17"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851670"/>
            <a:ext cx="5112568" cy="1656184"/>
          </a:xfrm>
        </p:spPr>
        <p:txBody>
          <a:bodyPr>
            <a:normAutofit/>
          </a:bodyPr>
          <a:lstStyle/>
          <a:p>
            <a:pPr marL="342900" lvl="0" indent="-342900">
              <a:buFont typeface="Arial" panose="020B0604020202020204" pitchFamily="34" charset="0"/>
              <a:buChar char="•"/>
            </a:pPr>
            <a:r>
              <a:rPr lang="en-US" dirty="0"/>
              <a:t>Spend time with people you love</a:t>
            </a:r>
            <a:endParaRPr lang="en-ID" dirty="0"/>
          </a:p>
          <a:p>
            <a:pPr marL="342900" lvl="0" indent="-342900">
              <a:buFont typeface="Arial" panose="020B0604020202020204" pitchFamily="34" charset="0"/>
              <a:buChar char="•"/>
            </a:pPr>
            <a:r>
              <a:rPr lang="en-US" dirty="0"/>
              <a:t>Live life more deliberately</a:t>
            </a:r>
            <a:endParaRPr lang="en-ID" dirty="0"/>
          </a:p>
          <a:p>
            <a:pPr marL="342900" lvl="0" indent="-342900">
              <a:buFont typeface="Arial" panose="020B0604020202020204" pitchFamily="34" charset="0"/>
              <a:buChar char="•"/>
            </a:pPr>
            <a:r>
              <a:rPr lang="en-US" dirty="0"/>
              <a:t>Fill your day with simple pleasures </a:t>
            </a:r>
            <a:endParaRPr lang="en-ID" dirty="0"/>
          </a:p>
        </p:txBody>
      </p:sp>
    </p:spTree>
    <p:extLst>
      <p:ext uri="{BB962C8B-B14F-4D97-AF65-F5344CB8AC3E}">
        <p14:creationId xmlns:p14="http://schemas.microsoft.com/office/powerpoint/2010/main" val="195996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987574"/>
            <a:ext cx="6447501" cy="1034430"/>
          </a:xfrm>
        </p:spPr>
        <p:txBody>
          <a:bodyPr>
            <a:normAutofit/>
          </a:bodyPr>
          <a:lstStyle/>
          <a:p>
            <a:r>
              <a:rPr lang="en-US" dirty="0"/>
              <a:t>Important Things To Simplify</a:t>
            </a:r>
            <a:br>
              <a:rPr lang="en-US" dirty="0"/>
            </a:br>
            <a:r>
              <a:rPr lang="en-US" dirty="0"/>
              <a:t>In Your Life</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2067694"/>
            <a:ext cx="4071237" cy="2376264"/>
          </a:xfrm>
        </p:spPr>
        <p:txBody>
          <a:bodyPr>
            <a:normAutofit/>
          </a:bodyPr>
          <a:lstStyle/>
          <a:p>
            <a:r>
              <a:rPr lang="en-US" dirty="0"/>
              <a:t>When it comes to simplifying your life, there are certain areas of your life that you must pay attention to and simplify. </a:t>
            </a:r>
            <a:endParaRPr lang="en-ID" dirty="0"/>
          </a:p>
        </p:txBody>
      </p:sp>
    </p:spTree>
    <p:extLst>
      <p:ext uri="{BB962C8B-B14F-4D97-AF65-F5344CB8AC3E}">
        <p14:creationId xmlns:p14="http://schemas.microsoft.com/office/powerpoint/2010/main" val="382685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1491630"/>
            <a:ext cx="6447501" cy="530374"/>
          </a:xfrm>
        </p:spPr>
        <p:txBody>
          <a:bodyPr>
            <a:normAutofit/>
          </a:bodyPr>
          <a:lstStyle/>
          <a:p>
            <a:r>
              <a:rPr lang="en-US" dirty="0"/>
              <a:t>What Is Motivation?  </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2067694"/>
            <a:ext cx="4071237" cy="2376264"/>
          </a:xfrm>
        </p:spPr>
        <p:txBody>
          <a:bodyPr>
            <a:normAutofit/>
          </a:bodyPr>
          <a:lstStyle/>
          <a:p>
            <a:r>
              <a:rPr lang="en-US" dirty="0"/>
              <a:t>Motivation can be simply explained to be the drive that stimulates you to pursue greatness. </a:t>
            </a:r>
            <a:endParaRPr lang="en-ID" dirty="0"/>
          </a:p>
        </p:txBody>
      </p:sp>
    </p:spTree>
    <p:extLst>
      <p:ext uri="{BB962C8B-B14F-4D97-AF65-F5344CB8AC3E}">
        <p14:creationId xmlns:p14="http://schemas.microsoft.com/office/powerpoint/2010/main" val="3968079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pPr algn="ctr"/>
            <a:r>
              <a:rPr lang="en-US" dirty="0"/>
              <a:t>It will be difficult to stay glued to your goals and accomplish them if you do not have this force called  motivation. </a:t>
            </a:r>
            <a:endParaRPr lang="en-ID" dirty="0"/>
          </a:p>
        </p:txBody>
      </p:sp>
    </p:spTree>
    <p:extLst>
      <p:ext uri="{BB962C8B-B14F-4D97-AF65-F5344CB8AC3E}">
        <p14:creationId xmlns:p14="http://schemas.microsoft.com/office/powerpoint/2010/main" val="1568724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1491630"/>
            <a:ext cx="6447501" cy="530374"/>
          </a:xfrm>
        </p:spPr>
        <p:txBody>
          <a:bodyPr>
            <a:normAutofit/>
          </a:bodyPr>
          <a:lstStyle/>
          <a:p>
            <a:r>
              <a:rPr lang="en-US" dirty="0"/>
              <a:t>What Is Motivation?  </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2067694"/>
            <a:ext cx="4071237" cy="2376264"/>
          </a:xfrm>
        </p:spPr>
        <p:txBody>
          <a:bodyPr>
            <a:normAutofit/>
          </a:bodyPr>
          <a:lstStyle/>
          <a:p>
            <a:r>
              <a:rPr lang="en-US" dirty="0"/>
              <a:t>Motivation can be simply explained to be the drive that stimulates you to pursue greatness. </a:t>
            </a:r>
            <a:endParaRPr lang="en-ID" dirty="0"/>
          </a:p>
        </p:txBody>
      </p:sp>
    </p:spTree>
    <p:extLst>
      <p:ext uri="{BB962C8B-B14F-4D97-AF65-F5344CB8AC3E}">
        <p14:creationId xmlns:p14="http://schemas.microsoft.com/office/powerpoint/2010/main" val="4107160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1"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up)">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pPr algn="ctr"/>
            <a:r>
              <a:rPr lang="en-US" dirty="0"/>
              <a:t>It will be difficult to stay glued to your goals and accomplish them if you do not have this force called  motivation. </a:t>
            </a:r>
            <a:endParaRPr lang="en-ID" dirty="0"/>
          </a:p>
        </p:txBody>
      </p:sp>
    </p:spTree>
    <p:extLst>
      <p:ext uri="{BB962C8B-B14F-4D97-AF65-F5344CB8AC3E}">
        <p14:creationId xmlns:p14="http://schemas.microsoft.com/office/powerpoint/2010/main" val="473022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r>
              <a:rPr lang="en-US" dirty="0"/>
              <a:t>The goal of simplification is never to degrade your life but to ensure the reduction of possessing anything that can complicate your life.</a:t>
            </a:r>
            <a:r>
              <a:rPr lang="en-ID" dirty="0"/>
              <a:t> </a:t>
            </a:r>
          </a:p>
        </p:txBody>
      </p:sp>
      <p:sp>
        <p:nvSpPr>
          <p:cNvPr id="4" name="Content Placeholder 2">
            <a:extLst>
              <a:ext uri="{FF2B5EF4-FFF2-40B4-BE49-F238E27FC236}">
                <a16:creationId xmlns:a16="http://schemas.microsoft.com/office/drawing/2014/main" id="{4EE9B1F7-A13B-4140-A53B-94B4FC4D120B}"/>
              </a:ext>
            </a:extLst>
          </p:cNvPr>
          <p:cNvSpPr txBox="1">
            <a:spLocks/>
          </p:cNvSpPr>
          <p:nvPr/>
        </p:nvSpPr>
        <p:spPr>
          <a:xfrm>
            <a:off x="1326203" y="1059582"/>
            <a:ext cx="4392488" cy="504056"/>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1. Your Possessions </a:t>
            </a:r>
            <a:endParaRPr lang="en-ID" dirty="0"/>
          </a:p>
        </p:txBody>
      </p:sp>
    </p:spTree>
    <p:extLst>
      <p:ext uri="{BB962C8B-B14F-4D97-AF65-F5344CB8AC3E}">
        <p14:creationId xmlns:p14="http://schemas.microsoft.com/office/powerpoint/2010/main" val="63375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across)">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563638"/>
            <a:ext cx="4752528" cy="3024336"/>
          </a:xfrm>
        </p:spPr>
        <p:txBody>
          <a:bodyPr>
            <a:normAutofit/>
          </a:bodyPr>
          <a:lstStyle/>
          <a:p>
            <a:pPr algn="ctr"/>
            <a:r>
              <a:rPr lang="en-US" dirty="0"/>
              <a:t>Besides that, they can affect the relationship you have with your loved ones and they can also drain your attention, energy, and bank account. </a:t>
            </a:r>
            <a:endParaRPr lang="en-ID" dirty="0"/>
          </a:p>
        </p:txBody>
      </p:sp>
    </p:spTree>
    <p:extLst>
      <p:ext uri="{BB962C8B-B14F-4D97-AF65-F5344CB8AC3E}">
        <p14:creationId xmlns:p14="http://schemas.microsoft.com/office/powerpoint/2010/main" val="1055408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r>
              <a:rPr lang="en-US" dirty="0"/>
              <a:t>Time is the most precious resource on earth and if you use it carelessly, it's more like you're using your life without care. </a:t>
            </a:r>
            <a:endParaRPr lang="en-ID" dirty="0"/>
          </a:p>
        </p:txBody>
      </p:sp>
      <p:sp>
        <p:nvSpPr>
          <p:cNvPr id="4" name="Content Placeholder 2">
            <a:extLst>
              <a:ext uri="{FF2B5EF4-FFF2-40B4-BE49-F238E27FC236}">
                <a16:creationId xmlns:a16="http://schemas.microsoft.com/office/drawing/2014/main" id="{4EE9B1F7-A13B-4140-A53B-94B4FC4D120B}"/>
              </a:ext>
            </a:extLst>
          </p:cNvPr>
          <p:cNvSpPr txBox="1">
            <a:spLocks/>
          </p:cNvSpPr>
          <p:nvPr/>
        </p:nvSpPr>
        <p:spPr>
          <a:xfrm>
            <a:off x="1326203" y="1059582"/>
            <a:ext cx="4392488" cy="504056"/>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2. Your Time Commitments</a:t>
            </a:r>
            <a:endParaRPr lang="en-ID" dirty="0"/>
          </a:p>
        </p:txBody>
      </p:sp>
    </p:spTree>
    <p:extLst>
      <p:ext uri="{BB962C8B-B14F-4D97-AF65-F5344CB8AC3E}">
        <p14:creationId xmlns:p14="http://schemas.microsoft.com/office/powerpoint/2010/main" val="2987677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across)">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19622"/>
            <a:ext cx="4392488" cy="2808312"/>
          </a:xfrm>
        </p:spPr>
        <p:txBody>
          <a:bodyPr>
            <a:normAutofit/>
          </a:bodyPr>
          <a:lstStyle/>
          <a:p>
            <a:pPr algn="ctr"/>
            <a:r>
              <a:rPr lang="en-US" dirty="0"/>
              <a:t>From our hobbies and religious activities to community events, children's activities, home, and work, there's usually an endless list of the things we must do. </a:t>
            </a:r>
            <a:endParaRPr lang="en-ID" dirty="0"/>
          </a:p>
        </p:txBody>
      </p:sp>
    </p:spTree>
    <p:extLst>
      <p:ext uri="{BB962C8B-B14F-4D97-AF65-F5344CB8AC3E}">
        <p14:creationId xmlns:p14="http://schemas.microsoft.com/office/powerpoint/2010/main" val="854764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r>
              <a:rPr lang="en-US" dirty="0"/>
              <a:t>I know we all want to make it and we have several things we would love to achieve but having several goals can be very overwhelming and make you feel stressed. </a:t>
            </a:r>
            <a:endParaRPr lang="en-ID" dirty="0"/>
          </a:p>
        </p:txBody>
      </p:sp>
      <p:sp>
        <p:nvSpPr>
          <p:cNvPr id="4" name="Content Placeholder 2">
            <a:extLst>
              <a:ext uri="{FF2B5EF4-FFF2-40B4-BE49-F238E27FC236}">
                <a16:creationId xmlns:a16="http://schemas.microsoft.com/office/drawing/2014/main" id="{4EE9B1F7-A13B-4140-A53B-94B4FC4D120B}"/>
              </a:ext>
            </a:extLst>
          </p:cNvPr>
          <p:cNvSpPr txBox="1">
            <a:spLocks/>
          </p:cNvSpPr>
          <p:nvPr/>
        </p:nvSpPr>
        <p:spPr>
          <a:xfrm>
            <a:off x="1326203" y="1059582"/>
            <a:ext cx="4392488" cy="504056"/>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3. Your Goals </a:t>
            </a:r>
            <a:endParaRPr lang="en-ID" dirty="0"/>
          </a:p>
        </p:txBody>
      </p:sp>
    </p:spTree>
    <p:extLst>
      <p:ext uri="{BB962C8B-B14F-4D97-AF65-F5344CB8AC3E}">
        <p14:creationId xmlns:p14="http://schemas.microsoft.com/office/powerpoint/2010/main" val="3870082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across)">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131590"/>
            <a:ext cx="4392488" cy="1224136"/>
          </a:xfrm>
        </p:spPr>
        <p:txBody>
          <a:bodyPr>
            <a:normAutofit/>
          </a:bodyPr>
          <a:lstStyle/>
          <a:p>
            <a:pPr algn="ctr"/>
            <a:r>
              <a:rPr lang="en-US" dirty="0"/>
              <a:t>The beauty of doing this is that your success rate and focus will improve. </a:t>
            </a:r>
            <a:endParaRPr lang="en-ID" dirty="0"/>
          </a:p>
        </p:txBody>
      </p:sp>
      <p:pic>
        <p:nvPicPr>
          <p:cNvPr id="1026" name="Picture 2" descr="Hati-hati, Inilah 5 Ciri Toxic Success | Kredit Pintar">
            <a:extLst>
              <a:ext uri="{FF2B5EF4-FFF2-40B4-BE49-F238E27FC236}">
                <a16:creationId xmlns:a16="http://schemas.microsoft.com/office/drawing/2014/main" id="{B20F5651-472F-7547-A38D-D42724D870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7143" y="2594028"/>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0525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1358</TotalTime>
  <Words>824</Words>
  <Application>Microsoft Macintosh PowerPoint</Application>
  <PresentationFormat>On-screen Show (16:9)</PresentationFormat>
  <Paragraphs>58</Paragraphs>
  <Slides>33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Trebuchet MS</vt:lpstr>
      <vt:lpstr>Wingdings 3</vt:lpstr>
      <vt:lpstr>Facet</vt:lpstr>
      <vt:lpstr>PowerPoint Presentation</vt:lpstr>
      <vt:lpstr>PowerPoint Presentation</vt:lpstr>
      <vt:lpstr>Important Things To Simplify In Your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Is Motivation?  </vt:lpstr>
      <vt:lpstr>PowerPoint Presentation</vt:lpstr>
      <vt:lpstr>What Is Motivation?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100</cp:revision>
  <dcterms:created xsi:type="dcterms:W3CDTF">2018-10-15T07:11:14Z</dcterms:created>
  <dcterms:modified xsi:type="dcterms:W3CDTF">2022-04-20T13:41:04Z</dcterms:modified>
</cp:coreProperties>
</file>