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1" r:id="rId1"/>
  </p:sldMasterIdLst>
  <p:notesMasterIdLst>
    <p:notesMasterId r:id="rId28"/>
  </p:notesMasterIdLst>
  <p:sldIdLst>
    <p:sldId id="257" r:id="rId2"/>
    <p:sldId id="301" r:id="rId3"/>
    <p:sldId id="335" r:id="rId4"/>
    <p:sldId id="336" r:id="rId5"/>
    <p:sldId id="337" r:id="rId6"/>
    <p:sldId id="338" r:id="rId7"/>
    <p:sldId id="329" r:id="rId8"/>
    <p:sldId id="330" r:id="rId9"/>
    <p:sldId id="339" r:id="rId10"/>
    <p:sldId id="340" r:id="rId11"/>
    <p:sldId id="341" r:id="rId12"/>
    <p:sldId id="342" r:id="rId13"/>
    <p:sldId id="343" r:id="rId14"/>
    <p:sldId id="344" r:id="rId15"/>
    <p:sldId id="345" r:id="rId16"/>
    <p:sldId id="346" r:id="rId17"/>
    <p:sldId id="347" r:id="rId18"/>
    <p:sldId id="348" r:id="rId19"/>
    <p:sldId id="331" r:id="rId20"/>
    <p:sldId id="332" r:id="rId21"/>
    <p:sldId id="349" r:id="rId22"/>
    <p:sldId id="350" r:id="rId23"/>
    <p:sldId id="351" r:id="rId24"/>
    <p:sldId id="352" r:id="rId25"/>
    <p:sldId id="353" r:id="rId26"/>
    <p:sldId id="354"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259057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930754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58674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730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632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582339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900956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09468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87951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08490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339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93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8762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7257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8518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4/20/22</a:t>
            </a:fld>
            <a:endParaRPr lang="en-US"/>
          </a:p>
        </p:txBody>
      </p:sp>
    </p:spTree>
    <p:extLst>
      <p:ext uri="{BB962C8B-B14F-4D97-AF65-F5344CB8AC3E}">
        <p14:creationId xmlns:p14="http://schemas.microsoft.com/office/powerpoint/2010/main" val="298793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4/20/22</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403701330"/>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 id="2147483903" r:id="rId12"/>
    <p:sldLayoutId id="2147483904" r:id="rId13"/>
    <p:sldLayoutId id="2147483905" r:id="rId14"/>
    <p:sldLayoutId id="2147483906" r:id="rId15"/>
    <p:sldLayoutId id="2147483907"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4899" t="41169" r="361" b="-234"/>
          <a:stretch/>
        </p:blipFill>
        <p:spPr>
          <a:xfrm>
            <a:off x="0" y="-20538"/>
            <a:ext cx="9252520" cy="5184576"/>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932946"/>
            <a:ext cx="3276600" cy="1384995"/>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Challenges Of Being A Minimalist And Simplifying Your Life</a:t>
            </a:r>
            <a:endParaRPr lang="en-ID" sz="2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392488" cy="2808312"/>
          </a:xfrm>
        </p:spPr>
        <p:txBody>
          <a:bodyPr>
            <a:normAutofit/>
          </a:bodyPr>
          <a:lstStyle/>
          <a:p>
            <a:pPr algn="ctr"/>
            <a:r>
              <a:rPr lang="en-US" b="1" dirty="0"/>
              <a:t>Simple living requires introspection. </a:t>
            </a:r>
            <a:r>
              <a:rPr lang="en-US" dirty="0"/>
              <a:t>Introspection means self-examination and you can also refer to it as the act of looking inward or reflecting. </a:t>
            </a:r>
            <a:endParaRPr lang="en-ID" dirty="0"/>
          </a:p>
        </p:txBody>
      </p:sp>
    </p:spTree>
    <p:extLst>
      <p:ext uri="{BB962C8B-B14F-4D97-AF65-F5344CB8AC3E}">
        <p14:creationId xmlns:p14="http://schemas.microsoft.com/office/powerpoint/2010/main" val="106754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419622"/>
            <a:ext cx="4536504" cy="2880320"/>
          </a:xfrm>
        </p:spPr>
        <p:txBody>
          <a:bodyPr>
            <a:normAutofit/>
          </a:bodyPr>
          <a:lstStyle/>
          <a:p>
            <a:pPr algn="ctr"/>
            <a:r>
              <a:rPr lang="en-US" dirty="0"/>
              <a:t>Our homes are pumped up with different stuff, our schedule is a mess, and we're constantly seizing every free opportunity to gaze at the screen.</a:t>
            </a:r>
            <a:r>
              <a:rPr lang="en-ID" dirty="0"/>
              <a:t> </a:t>
            </a:r>
          </a:p>
        </p:txBody>
      </p:sp>
    </p:spTree>
    <p:extLst>
      <p:ext uri="{BB962C8B-B14F-4D97-AF65-F5344CB8AC3E}">
        <p14:creationId xmlns:p14="http://schemas.microsoft.com/office/powerpoint/2010/main" val="1538151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843558"/>
            <a:ext cx="4392488" cy="1368152"/>
          </a:xfrm>
        </p:spPr>
        <p:txBody>
          <a:bodyPr>
            <a:normAutofit/>
          </a:bodyPr>
          <a:lstStyle/>
          <a:p>
            <a:pPr algn="ctr"/>
            <a:r>
              <a:rPr lang="en-US" b="1" dirty="0"/>
              <a:t>Simple living requires time. </a:t>
            </a:r>
            <a:r>
              <a:rPr lang="en-US" dirty="0"/>
              <a:t>It may be called simple living but it's not that simple. It takes time. </a:t>
            </a:r>
            <a:endParaRPr lang="en-ID" dirty="0"/>
          </a:p>
        </p:txBody>
      </p:sp>
      <p:pic>
        <p:nvPicPr>
          <p:cNvPr id="2050" name="Picture 2" descr="Free Pink Rose Near Watch Stock Photo">
            <a:extLst>
              <a:ext uri="{FF2B5EF4-FFF2-40B4-BE49-F238E27FC236}">
                <a16:creationId xmlns:a16="http://schemas.microsoft.com/office/drawing/2014/main" id="{F26BD7FB-915C-D247-9626-F57EBF3D3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5432" y="2376264"/>
            <a:ext cx="2564904" cy="192367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305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419622"/>
            <a:ext cx="4752528" cy="3168352"/>
          </a:xfrm>
        </p:spPr>
        <p:txBody>
          <a:bodyPr>
            <a:normAutofit/>
          </a:bodyPr>
          <a:lstStyle/>
          <a:p>
            <a:pPr algn="ctr"/>
            <a:r>
              <a:rPr lang="en-US" dirty="0"/>
              <a:t>Some will be curious and bombard you with millions of questions but above all, you'll be able to find a few supportive people who will understand and respect your decision. </a:t>
            </a:r>
            <a:endParaRPr lang="en-ID" dirty="0"/>
          </a:p>
        </p:txBody>
      </p:sp>
    </p:spTree>
    <p:extLst>
      <p:ext uri="{BB962C8B-B14F-4D97-AF65-F5344CB8AC3E}">
        <p14:creationId xmlns:p14="http://schemas.microsoft.com/office/powerpoint/2010/main" val="389815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563638"/>
            <a:ext cx="3240360" cy="2664296"/>
          </a:xfrm>
        </p:spPr>
        <p:txBody>
          <a:bodyPr>
            <a:normAutofit/>
          </a:bodyPr>
          <a:lstStyle/>
          <a:p>
            <a:pPr algn="ctr"/>
            <a:r>
              <a:rPr lang="en-US" b="1" dirty="0"/>
              <a:t>Be ready for criticism. </a:t>
            </a:r>
            <a:r>
              <a:rPr lang="en-US" dirty="0"/>
              <a:t>Well, it's better to be prepared than to be caught off-guard. </a:t>
            </a:r>
            <a:endParaRPr lang="en-ID" dirty="0"/>
          </a:p>
        </p:txBody>
      </p:sp>
    </p:spTree>
    <p:extLst>
      <p:ext uri="{BB962C8B-B14F-4D97-AF65-F5344CB8AC3E}">
        <p14:creationId xmlns:p14="http://schemas.microsoft.com/office/powerpoint/2010/main" val="335981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392488" cy="2808312"/>
          </a:xfrm>
        </p:spPr>
        <p:txBody>
          <a:bodyPr>
            <a:normAutofit/>
          </a:bodyPr>
          <a:lstStyle/>
          <a:p>
            <a:pPr algn="ctr"/>
            <a:r>
              <a:rPr lang="en-US" dirty="0"/>
              <a:t>I already mentioned this slightly in the previous point but it's important to include this as another point on its own.</a:t>
            </a:r>
            <a:r>
              <a:rPr lang="en-ID" dirty="0"/>
              <a:t> </a:t>
            </a:r>
          </a:p>
        </p:txBody>
      </p:sp>
    </p:spTree>
    <p:extLst>
      <p:ext uri="{BB962C8B-B14F-4D97-AF65-F5344CB8AC3E}">
        <p14:creationId xmlns:p14="http://schemas.microsoft.com/office/powerpoint/2010/main" val="412961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635646"/>
            <a:ext cx="3960440" cy="2664296"/>
          </a:xfrm>
        </p:spPr>
        <p:txBody>
          <a:bodyPr>
            <a:normAutofit/>
          </a:bodyPr>
          <a:lstStyle/>
          <a:p>
            <a:pPr algn="ctr"/>
            <a:r>
              <a:rPr lang="en-US" dirty="0"/>
              <a:t>Look forward to expressions like “I could never do that!” and “I just hope he's in his right frame of mind.” </a:t>
            </a:r>
            <a:endParaRPr lang="en-ID" dirty="0"/>
          </a:p>
        </p:txBody>
      </p:sp>
    </p:spTree>
    <p:extLst>
      <p:ext uri="{BB962C8B-B14F-4D97-AF65-F5344CB8AC3E}">
        <p14:creationId xmlns:p14="http://schemas.microsoft.com/office/powerpoint/2010/main" val="14665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b="1" dirty="0"/>
              <a:t>Simple living isn’t for everyone. </a:t>
            </a:r>
            <a:r>
              <a:rPr lang="en-US" dirty="0"/>
              <a:t>Simple living may sound "super cool" but you may not be willing to give it the efforts it demands. </a:t>
            </a:r>
            <a:endParaRPr lang="en-ID" dirty="0"/>
          </a:p>
        </p:txBody>
      </p:sp>
    </p:spTree>
    <p:extLst>
      <p:ext uri="{BB962C8B-B14F-4D97-AF65-F5344CB8AC3E}">
        <p14:creationId xmlns:p14="http://schemas.microsoft.com/office/powerpoint/2010/main" val="30842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87574"/>
            <a:ext cx="4392488" cy="1296144"/>
          </a:xfrm>
        </p:spPr>
        <p:txBody>
          <a:bodyPr>
            <a:normAutofit/>
          </a:bodyPr>
          <a:lstStyle/>
          <a:p>
            <a:pPr algn="ctr"/>
            <a:r>
              <a:rPr lang="en-US" dirty="0"/>
              <a:t>It all boils down to you being aware of what truly matters to you.  </a:t>
            </a:r>
            <a:endParaRPr lang="en-ID" dirty="0"/>
          </a:p>
        </p:txBody>
      </p:sp>
      <p:pic>
        <p:nvPicPr>
          <p:cNvPr id="3074" name="Picture 2" descr="Free Legs of faceless black person in flip flops Stock Photo">
            <a:extLst>
              <a:ext uri="{FF2B5EF4-FFF2-40B4-BE49-F238E27FC236}">
                <a16:creationId xmlns:a16="http://schemas.microsoft.com/office/drawing/2014/main" id="{917E8D60-7284-BD44-BDC5-7837319D4C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7883" y="2480752"/>
            <a:ext cx="2544018" cy="17037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769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131590"/>
            <a:ext cx="6447501" cy="530374"/>
          </a:xfrm>
        </p:spPr>
        <p:txBody>
          <a:bodyPr>
            <a:normAutofit/>
          </a:bodyPr>
          <a:lstStyle/>
          <a:p>
            <a:r>
              <a:rPr lang="en-US" dirty="0"/>
              <a:t>Challenges Of Being A Minimalist </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1707654"/>
            <a:ext cx="4071237" cy="2376264"/>
          </a:xfrm>
        </p:spPr>
        <p:txBody>
          <a:bodyPr>
            <a:normAutofit/>
          </a:bodyPr>
          <a:lstStyle/>
          <a:p>
            <a:r>
              <a:rPr lang="en-US" dirty="0"/>
              <a:t>Minimalism helps you enjoy more happiness, more time, and reduced time, but like every other worthwhile thing, it takes hard work. </a:t>
            </a:r>
            <a:endParaRPr lang="en-ID" dirty="0"/>
          </a:p>
        </p:txBody>
      </p:sp>
    </p:spTree>
    <p:extLst>
      <p:ext uri="{BB962C8B-B14F-4D97-AF65-F5344CB8AC3E}">
        <p14:creationId xmlns:p14="http://schemas.microsoft.com/office/powerpoint/2010/main" val="396807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5"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608512" cy="2952328"/>
          </a:xfrm>
        </p:spPr>
        <p:txBody>
          <a:bodyPr>
            <a:normAutofit/>
          </a:bodyPr>
          <a:lstStyle/>
          <a:p>
            <a:pPr algn="ctr"/>
            <a:r>
              <a:rPr lang="en-US" dirty="0"/>
              <a:t>Just like a friend said, "life comes with different strokes for different folks" and this saying justifies that life doesn't have a one-size-fits-all approach. </a:t>
            </a:r>
            <a:endParaRPr lang="en-ID" dirty="0">
              <a:solidFill>
                <a:schemeClr val="tx1">
                  <a:lumMod val="85000"/>
                  <a:lumOff val="15000"/>
                </a:schemeClr>
              </a:solidFill>
            </a:endParaRPr>
          </a:p>
        </p:txBody>
      </p:sp>
    </p:spTree>
    <p:extLst>
      <p:ext uri="{BB962C8B-B14F-4D97-AF65-F5344CB8AC3E}">
        <p14:creationId xmlns:p14="http://schemas.microsoft.com/office/powerpoint/2010/main" val="3544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131590"/>
            <a:ext cx="5184576" cy="3240360"/>
          </a:xfrm>
        </p:spPr>
        <p:txBody>
          <a:bodyPr>
            <a:normAutofit/>
          </a:bodyPr>
          <a:lstStyle/>
          <a:p>
            <a:r>
              <a:rPr lang="en-US" sz="2200" b="1" dirty="0"/>
              <a:t>1. The purging may be unending</a:t>
            </a:r>
            <a:r>
              <a:rPr lang="en-US" sz="2200" dirty="0"/>
              <a:t>. From selling off items to making donations and discarding to recycling, you may be exposed to constant purging, especially if you're someone who has the tendency of consuming, which means that you'll keep having more stuff despite all your efforts to remain minimal. </a:t>
            </a:r>
            <a:endParaRPr lang="en-ID" sz="2200" dirty="0"/>
          </a:p>
        </p:txBody>
      </p:sp>
    </p:spTree>
    <p:extLst>
      <p:ext uri="{BB962C8B-B14F-4D97-AF65-F5344CB8AC3E}">
        <p14:creationId xmlns:p14="http://schemas.microsoft.com/office/powerpoint/2010/main" val="1568724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b="1" dirty="0"/>
              <a:t>2. It often feels time-consuming. </a:t>
            </a:r>
            <a:r>
              <a:rPr lang="en-US" dirty="0"/>
              <a:t>Sometimes, you'll have to invest your time so that you can reap more time. </a:t>
            </a:r>
            <a:endParaRPr lang="en-ID" dirty="0"/>
          </a:p>
        </p:txBody>
      </p:sp>
    </p:spTree>
    <p:extLst>
      <p:ext uri="{BB962C8B-B14F-4D97-AF65-F5344CB8AC3E}">
        <p14:creationId xmlns:p14="http://schemas.microsoft.com/office/powerpoint/2010/main" val="385180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r>
              <a:rPr lang="en-US" b="1" dirty="0"/>
              <a:t>3. You must embrace letting go. </a:t>
            </a:r>
            <a:r>
              <a:rPr lang="en-US" dirty="0"/>
              <a:t>Let's be truthful, letting go can be very hard, especially when you're emotionally attached. </a:t>
            </a:r>
            <a:endParaRPr lang="en-ID" dirty="0"/>
          </a:p>
        </p:txBody>
      </p:sp>
    </p:spTree>
    <p:extLst>
      <p:ext uri="{BB962C8B-B14F-4D97-AF65-F5344CB8AC3E}">
        <p14:creationId xmlns:p14="http://schemas.microsoft.com/office/powerpoint/2010/main" val="335460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392488" cy="2808312"/>
          </a:xfrm>
        </p:spPr>
        <p:txBody>
          <a:bodyPr>
            <a:normAutofit/>
          </a:bodyPr>
          <a:lstStyle/>
          <a:p>
            <a:pPr algn="ctr"/>
            <a:r>
              <a:rPr lang="en-US" dirty="0"/>
              <a:t>However, you must be willing to let go after you've asked yourself if that item brings you happiness, it's used often, or it's serving a good purpose. </a:t>
            </a:r>
            <a:endParaRPr lang="en-ID" dirty="0"/>
          </a:p>
        </p:txBody>
      </p:sp>
    </p:spTree>
    <p:extLst>
      <p:ext uri="{BB962C8B-B14F-4D97-AF65-F5344CB8AC3E}">
        <p14:creationId xmlns:p14="http://schemas.microsoft.com/office/powerpoint/2010/main" val="362514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79662"/>
            <a:ext cx="4608512" cy="2808312"/>
          </a:xfrm>
        </p:spPr>
        <p:txBody>
          <a:bodyPr>
            <a:normAutofit/>
          </a:bodyPr>
          <a:lstStyle/>
          <a:p>
            <a:r>
              <a:rPr lang="en-US" b="1" dirty="0"/>
              <a:t>4. It challenges you as a family. </a:t>
            </a:r>
            <a:r>
              <a:rPr lang="en-US" dirty="0"/>
              <a:t>When you have a family, being a minimalist can be quite challenging because you have the tendency of accruing more possessions.</a:t>
            </a:r>
            <a:r>
              <a:rPr lang="en-ID" dirty="0"/>
              <a:t> </a:t>
            </a:r>
          </a:p>
        </p:txBody>
      </p:sp>
    </p:spTree>
    <p:extLst>
      <p:ext uri="{BB962C8B-B14F-4D97-AF65-F5344CB8AC3E}">
        <p14:creationId xmlns:p14="http://schemas.microsoft.com/office/powerpoint/2010/main" val="638155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15566"/>
            <a:ext cx="4608512" cy="1512168"/>
          </a:xfrm>
        </p:spPr>
        <p:txBody>
          <a:bodyPr>
            <a:normAutofit/>
          </a:bodyPr>
          <a:lstStyle/>
          <a:p>
            <a:r>
              <a:rPr lang="en-US" b="1" dirty="0"/>
              <a:t>5. Retailers don’t make it easy. </a:t>
            </a:r>
            <a:r>
              <a:rPr lang="en-US" dirty="0"/>
              <a:t>These guys want to sell and we can't blame them for that. </a:t>
            </a:r>
            <a:endParaRPr lang="en-ID" dirty="0"/>
          </a:p>
        </p:txBody>
      </p:sp>
      <p:pic>
        <p:nvPicPr>
          <p:cNvPr id="4098" name="Picture 2" descr="Free Man Leaning on a Wooden Table Holding a Black Pen Stock Photo">
            <a:extLst>
              <a:ext uri="{FF2B5EF4-FFF2-40B4-BE49-F238E27FC236}">
                <a16:creationId xmlns:a16="http://schemas.microsoft.com/office/drawing/2014/main" id="{BEEEE78D-E772-7F48-8380-2AB41A43F8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5155" y="2425385"/>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504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75606"/>
            <a:ext cx="5112568" cy="3240360"/>
          </a:xfrm>
        </p:spPr>
        <p:txBody>
          <a:bodyPr>
            <a:normAutofit/>
          </a:bodyPr>
          <a:lstStyle/>
          <a:p>
            <a:pPr algn="ctr"/>
            <a:r>
              <a:rPr lang="en-US" dirty="0"/>
              <a:t>While it could be easy to get incited to buy goods with the art and science used by retailers, you should ask yourself if you need to buy and why you must. These questions can help to put you back on track. </a:t>
            </a:r>
            <a:endParaRPr lang="en-ID" dirty="0"/>
          </a:p>
        </p:txBody>
      </p:sp>
    </p:spTree>
    <p:extLst>
      <p:ext uri="{BB962C8B-B14F-4D97-AF65-F5344CB8AC3E}">
        <p14:creationId xmlns:p14="http://schemas.microsoft.com/office/powerpoint/2010/main" val="408352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707654"/>
            <a:ext cx="4608512" cy="2952328"/>
          </a:xfrm>
        </p:spPr>
        <p:txBody>
          <a:bodyPr>
            <a:normAutofit/>
          </a:bodyPr>
          <a:lstStyle/>
          <a:p>
            <a:pPr algn="ctr"/>
            <a:r>
              <a:rPr lang="en-US" dirty="0"/>
              <a:t>Likewise, we have people who choose to be maximalists, and, of course, there are minimalists who believe in the concept that less is more. And guess what? </a:t>
            </a:r>
            <a:endParaRPr lang="en-ID" dirty="0">
              <a:solidFill>
                <a:schemeClr val="tx1">
                  <a:lumMod val="85000"/>
                  <a:lumOff val="15000"/>
                </a:schemeClr>
              </a:solidFill>
            </a:endParaRPr>
          </a:p>
        </p:txBody>
      </p:sp>
    </p:spTree>
    <p:extLst>
      <p:ext uri="{BB962C8B-B14F-4D97-AF65-F5344CB8AC3E}">
        <p14:creationId xmlns:p14="http://schemas.microsoft.com/office/powerpoint/2010/main" val="356573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75606"/>
            <a:ext cx="4608512" cy="2952328"/>
          </a:xfrm>
        </p:spPr>
        <p:txBody>
          <a:bodyPr>
            <a:normAutofit/>
          </a:bodyPr>
          <a:lstStyle/>
          <a:p>
            <a:pPr algn="ctr"/>
            <a:r>
              <a:rPr lang="en-US" dirty="0"/>
              <a:t>Permit me if I sound a bit biased. Simple living and minimalism are paths towards life's fulfillment and peace and it's as well about prioritizing and choosing quality over quantity. </a:t>
            </a:r>
            <a:endParaRPr lang="en-ID" dirty="0">
              <a:solidFill>
                <a:schemeClr val="tx1">
                  <a:lumMod val="85000"/>
                  <a:lumOff val="15000"/>
                </a:schemeClr>
              </a:solidFill>
            </a:endParaRPr>
          </a:p>
        </p:txBody>
      </p:sp>
    </p:spTree>
    <p:extLst>
      <p:ext uri="{BB962C8B-B14F-4D97-AF65-F5344CB8AC3E}">
        <p14:creationId xmlns:p14="http://schemas.microsoft.com/office/powerpoint/2010/main" val="2528463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491630"/>
            <a:ext cx="4608512" cy="2952328"/>
          </a:xfrm>
        </p:spPr>
        <p:txBody>
          <a:bodyPr>
            <a:normAutofit/>
          </a:bodyPr>
          <a:lstStyle/>
          <a:p>
            <a:pPr algn="ctr"/>
            <a:r>
              <a:rPr lang="en-US" dirty="0"/>
              <a:t>However, the world we live in today doesn't seem to fancy this idea of living because the globe is hugely focused on consumerism and excessiveness. </a:t>
            </a:r>
            <a:endParaRPr lang="en-ID" dirty="0">
              <a:solidFill>
                <a:schemeClr val="tx1">
                  <a:lumMod val="85000"/>
                  <a:lumOff val="15000"/>
                </a:schemeClr>
              </a:solidFill>
            </a:endParaRPr>
          </a:p>
        </p:txBody>
      </p:sp>
    </p:spTree>
    <p:extLst>
      <p:ext uri="{BB962C8B-B14F-4D97-AF65-F5344CB8AC3E}">
        <p14:creationId xmlns:p14="http://schemas.microsoft.com/office/powerpoint/2010/main" val="383004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987574"/>
            <a:ext cx="4608512" cy="1368152"/>
          </a:xfrm>
        </p:spPr>
        <p:txBody>
          <a:bodyPr>
            <a:normAutofit/>
          </a:bodyPr>
          <a:lstStyle/>
          <a:p>
            <a:pPr algn="ctr"/>
            <a:r>
              <a:rPr lang="en-US" dirty="0"/>
              <a:t>Society makes simple living a countercultural thing and this is one of the biggest challenges. </a:t>
            </a:r>
            <a:endParaRPr lang="en-ID" dirty="0"/>
          </a:p>
        </p:txBody>
      </p:sp>
      <p:pic>
        <p:nvPicPr>
          <p:cNvPr id="1026" name="Picture 2" descr="Free White and Brown Ceramic Vase Stock Photo">
            <a:extLst>
              <a:ext uri="{FF2B5EF4-FFF2-40B4-BE49-F238E27FC236}">
                <a16:creationId xmlns:a16="http://schemas.microsoft.com/office/drawing/2014/main" id="{54DF73E3-7F34-F949-B327-9916D58082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5155" y="2520280"/>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164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148835" y="1491630"/>
            <a:ext cx="6447501" cy="530374"/>
          </a:xfrm>
        </p:spPr>
        <p:txBody>
          <a:bodyPr>
            <a:normAutofit/>
          </a:bodyPr>
          <a:lstStyle/>
          <a:p>
            <a:r>
              <a:rPr lang="en-US" dirty="0"/>
              <a:t>Why Simple Living Is Not So Simple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148835" y="2067694"/>
            <a:ext cx="4071237" cy="2376264"/>
          </a:xfrm>
        </p:spPr>
        <p:txBody>
          <a:bodyPr>
            <a:normAutofit/>
          </a:bodyPr>
          <a:lstStyle/>
          <a:p>
            <a:r>
              <a:rPr lang="en-US" dirty="0"/>
              <a:t>It's funny that simple living itself isn't a simple thing to do and this is due to some of the factors attached to it. </a:t>
            </a:r>
            <a:endParaRPr lang="en-ID" dirty="0"/>
          </a:p>
        </p:txBody>
      </p:sp>
    </p:spTree>
    <p:extLst>
      <p:ext uri="{BB962C8B-B14F-4D97-AF65-F5344CB8AC3E}">
        <p14:creationId xmlns:p14="http://schemas.microsoft.com/office/powerpoint/2010/main" val="38268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up)">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907704" y="1563638"/>
            <a:ext cx="3600400" cy="2376264"/>
          </a:xfrm>
        </p:spPr>
        <p:txBody>
          <a:bodyPr>
            <a:normAutofit/>
          </a:bodyPr>
          <a:lstStyle/>
          <a:p>
            <a:pPr algn="ctr"/>
            <a:r>
              <a:rPr lang="en-US" dirty="0"/>
              <a:t>It encourages balance and rest, and gives you loads of free time to do what makes you happy. </a:t>
            </a:r>
            <a:endParaRPr lang="en-ID" dirty="0"/>
          </a:p>
        </p:txBody>
      </p:sp>
    </p:spTree>
    <p:extLst>
      <p:ext uri="{BB962C8B-B14F-4D97-AF65-F5344CB8AC3E}">
        <p14:creationId xmlns:p14="http://schemas.microsoft.com/office/powerpoint/2010/main" val="6337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563638"/>
            <a:ext cx="4392488" cy="2808312"/>
          </a:xfrm>
        </p:spPr>
        <p:txBody>
          <a:bodyPr>
            <a:normAutofit/>
          </a:bodyPr>
          <a:lstStyle/>
          <a:p>
            <a:pPr algn="ctr"/>
            <a:r>
              <a:rPr lang="en-US" dirty="0"/>
              <a:t>Altering your behaviors and expectations takes massive effort. It could also be hard to change your habits and cut back. Here are more reasons. </a:t>
            </a:r>
            <a:endParaRPr lang="en-ID" dirty="0"/>
          </a:p>
        </p:txBody>
      </p:sp>
    </p:spTree>
    <p:extLst>
      <p:ext uri="{BB962C8B-B14F-4D97-AF65-F5344CB8AC3E}">
        <p14:creationId xmlns:p14="http://schemas.microsoft.com/office/powerpoint/2010/main" val="18086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1333</TotalTime>
  <Words>701</Words>
  <Application>Microsoft Macintosh PowerPoint</Application>
  <PresentationFormat>On-screen Show (16:9)</PresentationFormat>
  <Paragraphs>29</Paragraphs>
  <Slides>26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Why Simple Living Is Not So Simple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Challenges Of Being A Minimalist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100</cp:revision>
  <dcterms:created xsi:type="dcterms:W3CDTF">2018-10-15T07:11:14Z</dcterms:created>
  <dcterms:modified xsi:type="dcterms:W3CDTF">2022-04-20T09:21:18Z</dcterms:modified>
</cp:coreProperties>
</file>