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457" r:id="rId3"/>
    <p:sldId id="402" r:id="rId4"/>
    <p:sldId id="388" r:id="rId5"/>
    <p:sldId id="460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461" r:id="rId25"/>
    <p:sldId id="329" r:id="rId26"/>
    <p:sldId id="462" r:id="rId27"/>
    <p:sldId id="446" r:id="rId28"/>
    <p:sldId id="463" r:id="rId29"/>
    <p:sldId id="337" r:id="rId30"/>
    <p:sldId id="459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9" autoAdjust="0"/>
    <p:restoredTop sz="94660"/>
  </p:normalViewPr>
  <p:slideViewPr>
    <p:cSldViewPr snapToGrid="0">
      <p:cViewPr>
        <p:scale>
          <a:sx n="44" d="100"/>
          <a:sy n="44" d="100"/>
        </p:scale>
        <p:origin x="85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5/5/2022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52" y="1927792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MY" sz="4200" b="1" dirty="0" smtClean="0"/>
          </a:p>
          <a:p>
            <a:pPr marL="0" indent="0" algn="ctr">
              <a:buNone/>
            </a:pPr>
            <a:r>
              <a:rPr lang="en-MY" sz="4200" dirty="0"/>
              <a:t>Congratulations for taking massive action to upgrade your life to the next level by getting a copy of </a:t>
            </a:r>
            <a:r>
              <a:rPr lang="en-MY" sz="4200" b="1" i="1" dirty="0"/>
              <a:t>Thriving On Less</a:t>
            </a:r>
            <a:r>
              <a:rPr lang="en-MY" sz="4200" dirty="0"/>
              <a:t>.</a:t>
            </a:r>
          </a:p>
          <a:p>
            <a:pPr marL="0" indent="0" algn="ctr">
              <a:buNone/>
            </a:pPr>
            <a:endParaRPr lang="en-MY" sz="4200" i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745" y="2505226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By watching </a:t>
            </a:r>
            <a:r>
              <a:rPr lang="en-MY" sz="4200" dirty="0" smtClean="0">
                <a:solidFill>
                  <a:schemeClr val="bg1"/>
                </a:solidFill>
              </a:rPr>
              <a:t>these videos</a:t>
            </a:r>
            <a:r>
              <a:rPr lang="en-MY" sz="4200" dirty="0">
                <a:solidFill>
                  <a:schemeClr val="bg1"/>
                </a:solidFill>
              </a:rPr>
              <a:t>, you can learn faster than by reading the </a:t>
            </a:r>
            <a:r>
              <a:rPr lang="en-MY" sz="4200" dirty="0" err="1">
                <a:solidFill>
                  <a:schemeClr val="bg1"/>
                </a:solidFill>
              </a:rPr>
              <a:t>ebook</a:t>
            </a:r>
            <a:r>
              <a:rPr lang="en-MY" sz="4200" dirty="0">
                <a:solidFill>
                  <a:schemeClr val="bg1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378" y="207433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And allows you to remember what you learned from this life-changing blueprint...</a:t>
            </a: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9378" y="2158516"/>
            <a:ext cx="4704735" cy="4358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you can shortcut your way to achieve the success you deserve</a:t>
            </a: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08" y="1553813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3" y="191796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sz="5400" b="1" dirty="0" smtClean="0">
                <a:latin typeface="+mn-lt"/>
              </a:rPr>
              <a:t>Here’s </a:t>
            </a:r>
            <a:r>
              <a:rPr lang="en-MY" sz="5400" b="1" dirty="0">
                <a:latin typeface="+mn-lt"/>
              </a:rPr>
              <a:t>W</a:t>
            </a:r>
            <a:r>
              <a:rPr lang="en-MY" sz="5400" b="1" dirty="0" smtClean="0">
                <a:latin typeface="+mn-lt"/>
              </a:rPr>
              <a:t>hy </a:t>
            </a:r>
            <a:r>
              <a:rPr lang="en-MY" sz="5400" b="1" dirty="0">
                <a:latin typeface="+mn-lt"/>
              </a:rPr>
              <a:t>Y</a:t>
            </a:r>
            <a:r>
              <a:rPr lang="en-MY" sz="5400" b="1" dirty="0" smtClean="0">
                <a:latin typeface="+mn-lt"/>
              </a:rPr>
              <a:t>ou </a:t>
            </a:r>
            <a:r>
              <a:rPr lang="en-MY" sz="5400" b="1" dirty="0">
                <a:latin typeface="+mn-lt"/>
              </a:rPr>
              <a:t>S</a:t>
            </a:r>
            <a:r>
              <a:rPr lang="en-MY" sz="5400" b="1" dirty="0" smtClean="0">
                <a:latin typeface="+mn-lt"/>
              </a:rPr>
              <a:t>hould </a:t>
            </a:r>
            <a:r>
              <a:rPr lang="en-MY" sz="5400" b="1" dirty="0">
                <a:latin typeface="+mn-lt"/>
              </a:rPr>
              <a:t>G</a:t>
            </a:r>
            <a:r>
              <a:rPr lang="en-MY" sz="5400" b="1" dirty="0" smtClean="0">
                <a:latin typeface="+mn-lt"/>
              </a:rPr>
              <a:t>et </a:t>
            </a:r>
            <a:r>
              <a:rPr lang="en-MY" sz="5400" b="1" dirty="0">
                <a:latin typeface="+mn-lt"/>
              </a:rPr>
              <a:t>T</a:t>
            </a:r>
            <a:r>
              <a:rPr lang="en-MY" sz="5400" b="1" dirty="0" smtClean="0">
                <a:latin typeface="+mn-lt"/>
              </a:rPr>
              <a:t>his                 Video </a:t>
            </a:r>
            <a:r>
              <a:rPr lang="en-MY" sz="5400" b="1" dirty="0">
                <a:latin typeface="+mn-lt"/>
              </a:rPr>
              <a:t>U</a:t>
            </a:r>
            <a:r>
              <a:rPr lang="en-MY" sz="5400" b="1" dirty="0" smtClean="0">
                <a:latin typeface="+mn-lt"/>
              </a:rPr>
              <a:t>pgrade:</a:t>
            </a:r>
            <a:r>
              <a:rPr lang="en-MY" sz="4800" b="1" dirty="0" smtClean="0">
                <a:latin typeface="+mn-lt"/>
              </a:rPr>
              <a:t/>
            </a:r>
            <a:br>
              <a:rPr lang="en-MY" sz="4800" b="1" dirty="0" smtClean="0">
                <a:latin typeface="+mn-lt"/>
              </a:rPr>
            </a:br>
            <a:r>
              <a:rPr lang="en-MY" sz="3600" b="1" dirty="0">
                <a:latin typeface="+mn-lt"/>
              </a:rPr>
              <a:t/>
            </a:r>
            <a:br>
              <a:rPr lang="en-MY" sz="3600" b="1" dirty="0">
                <a:latin typeface="+mn-lt"/>
              </a:rPr>
            </a:br>
            <a:r>
              <a:rPr lang="en-MY" sz="3600" b="1" dirty="0" smtClean="0">
                <a:latin typeface="+mn-lt"/>
              </a:rPr>
              <a:t/>
            </a:r>
            <a:br>
              <a:rPr lang="en-MY" sz="3600" b="1" dirty="0" smtClean="0">
                <a:latin typeface="+mn-lt"/>
              </a:rPr>
            </a:br>
            <a:r>
              <a:rPr lang="en-MY" sz="4800" b="1" dirty="0">
                <a:latin typeface="+mn-lt"/>
              </a:rPr>
              <a:t/>
            </a:r>
            <a:br>
              <a:rPr lang="en-MY" sz="4800" b="1" dirty="0">
                <a:latin typeface="+mn-lt"/>
              </a:rPr>
            </a:br>
            <a:r>
              <a:rPr lang="en-MY" sz="4800" b="1" dirty="0" smtClean="0">
                <a:latin typeface="+mn-lt"/>
              </a:rPr>
              <a:t> </a:t>
            </a:r>
            <a:endParaRPr lang="en-MY" sz="48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98" y="2763624"/>
            <a:ext cx="1099655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400" dirty="0"/>
              <a:t>Discover the secrets revealed inside the Thriving On Less guide with more clarity so you can easily implement the action steps.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400" dirty="0"/>
              <a:t>Speed up your transformational journey by going through the course; as you know watching a video is faster and more fun than reading.</a:t>
            </a: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51" y="609481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400" dirty="0"/>
          </a:p>
          <a:p>
            <a:r>
              <a:rPr lang="en-MY" sz="3400" dirty="0"/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400" dirty="0"/>
          </a:p>
          <a:p>
            <a:r>
              <a:rPr lang="en-MY" sz="3400" dirty="0"/>
              <a:t>Absorb what you learn faster from this course with no distraction.</a:t>
            </a:r>
          </a:p>
          <a:p>
            <a:pPr marL="0" indent="0">
              <a:buNone/>
            </a:pPr>
            <a:endParaRPr lang="en-MY" sz="3400" dirty="0"/>
          </a:p>
          <a:p>
            <a:r>
              <a:rPr lang="en-MY" sz="3400" dirty="0"/>
              <a:t>Experience personal mentorship as you have a voice that speaks to you, guides you, and grabs your attention with visual graphics.</a:t>
            </a: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567" y="262110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latin typeface="+mn-lt"/>
              </a:rPr>
              <a:t>Inside this video upgrade, you’ll get </a:t>
            </a:r>
            <a:r>
              <a:rPr lang="en-MY" dirty="0" smtClean="0">
                <a:latin typeface="+mn-lt"/>
              </a:rPr>
              <a:t>10 </a:t>
            </a:r>
            <a:r>
              <a:rPr lang="en-MY" dirty="0">
                <a:latin typeface="+mn-lt"/>
              </a:rPr>
              <a:t>Premium Quality Videos of </a:t>
            </a:r>
            <a:r>
              <a:rPr lang="en-MY" b="1" i="1" dirty="0">
                <a:latin typeface="+mn-lt"/>
              </a:rPr>
              <a:t>Thriving On Less</a:t>
            </a:r>
            <a:r>
              <a:rPr lang="en-MY" dirty="0" smtClean="0">
                <a:latin typeface="+mn-lt"/>
              </a:rPr>
              <a:t>.</a:t>
            </a:r>
            <a:endParaRPr lang="en-MY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92" y="1476167"/>
            <a:ext cx="10515600" cy="5381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Lessons You Will Learn From This Video Upgrade:</a:t>
            </a:r>
          </a:p>
          <a:p>
            <a:pPr marL="0" indent="0" algn="ctr">
              <a:buNone/>
            </a:pPr>
            <a:endParaRPr lang="en-MY" sz="4800" b="1" dirty="0" smtClean="0"/>
          </a:p>
          <a:p>
            <a:r>
              <a:rPr lang="en-MY" sz="3600" dirty="0" smtClean="0"/>
              <a:t>The </a:t>
            </a:r>
            <a:r>
              <a:rPr lang="en-MY" sz="3600" dirty="0"/>
              <a:t>Importance and Value of Living a Simple Life	</a:t>
            </a:r>
            <a:endParaRPr lang="en-MY" sz="3600" dirty="0" smtClean="0"/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Demystifying </a:t>
            </a:r>
            <a:r>
              <a:rPr lang="en-MY" sz="3600" dirty="0"/>
              <a:t>Simplicity and Minimalism </a:t>
            </a:r>
          </a:p>
          <a:p>
            <a:pPr lvl="0"/>
            <a:endParaRPr lang="en-MY" dirty="0" smtClean="0"/>
          </a:p>
          <a:p>
            <a:pPr lvl="0"/>
            <a:endParaRPr lang="en-MY" dirty="0"/>
          </a:p>
          <a:p>
            <a:endParaRPr lang="en-MY" sz="3600" dirty="0" smtClean="0"/>
          </a:p>
          <a:p>
            <a:endParaRPr lang="en-MY" sz="3600" dirty="0" smtClean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965" y="1162383"/>
            <a:ext cx="10515600" cy="4169016"/>
          </a:xfrm>
        </p:spPr>
        <p:txBody>
          <a:bodyPr>
            <a:noAutofit/>
          </a:bodyPr>
          <a:lstStyle/>
          <a:p>
            <a:r>
              <a:rPr lang="en-US" sz="3600" dirty="0" smtClean="0"/>
              <a:t>Challenges </a:t>
            </a:r>
            <a:r>
              <a:rPr lang="en-US" sz="3600" dirty="0"/>
              <a:t>of Being a Minimalist and Simplifying your Life </a:t>
            </a:r>
            <a:endParaRPr lang="en-US" sz="3600" dirty="0" smtClean="0"/>
          </a:p>
          <a:p>
            <a:pPr marL="0" indent="0">
              <a:buNone/>
            </a:pPr>
            <a:endParaRPr lang="en-MY" sz="3600" dirty="0"/>
          </a:p>
          <a:p>
            <a:r>
              <a:rPr lang="en-US" sz="3600" dirty="0" smtClean="0"/>
              <a:t>How </a:t>
            </a:r>
            <a:r>
              <a:rPr lang="en-US" sz="3600" dirty="0"/>
              <a:t>Perfectionism Affects your </a:t>
            </a:r>
            <a:r>
              <a:rPr lang="en-US" sz="3600" dirty="0" smtClean="0"/>
              <a:t>Simplicity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US" sz="3600" dirty="0" smtClean="0"/>
              <a:t>Simple </a:t>
            </a:r>
            <a:r>
              <a:rPr lang="en-US" sz="3600" dirty="0"/>
              <a:t>but Powerful Daily Routine for a Healthier </a:t>
            </a:r>
            <a:r>
              <a:rPr lang="en-US" sz="3600" dirty="0" smtClean="0"/>
              <a:t>Life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US" sz="3600" dirty="0" smtClean="0"/>
              <a:t>Practicing </a:t>
            </a:r>
            <a:r>
              <a:rPr lang="en-US" sz="3600" dirty="0"/>
              <a:t>the Gentle Art of Saying No 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646" y="1987332"/>
            <a:ext cx="10515600" cy="3475333"/>
          </a:xfrm>
        </p:spPr>
        <p:txBody>
          <a:bodyPr>
            <a:noAutofit/>
          </a:bodyPr>
          <a:lstStyle/>
          <a:p>
            <a:r>
              <a:rPr lang="en-US" sz="3600" dirty="0" smtClean="0"/>
              <a:t>How </a:t>
            </a:r>
            <a:r>
              <a:rPr lang="en-US" sz="3600" dirty="0"/>
              <a:t>to Start Living in the Moment and Stop </a:t>
            </a:r>
            <a:r>
              <a:rPr lang="en-US" sz="3600" dirty="0" smtClean="0"/>
              <a:t>Worrying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US" sz="3600" dirty="0" smtClean="0"/>
              <a:t>More </a:t>
            </a:r>
            <a:r>
              <a:rPr lang="en-US" sz="3600" dirty="0"/>
              <a:t>Tips to Simplify your Life</a:t>
            </a:r>
            <a:endParaRPr lang="en-MY" sz="3600" dirty="0"/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345" y="2449582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I'm sure you're going to love what you will discover in this educational, actionable, and result-oriented blueprint.</a:t>
            </a:r>
          </a:p>
        </p:txBody>
      </p:sp>
    </p:spTree>
    <p:extLst>
      <p:ext uri="{BB962C8B-B14F-4D97-AF65-F5344CB8AC3E}">
        <p14:creationId xmlns:p14="http://schemas.microsoft.com/office/powerpoint/2010/main" val="14246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099" y="362606"/>
            <a:ext cx="10482202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/>
              <a:t> </a:t>
            </a:r>
          </a:p>
          <a:p>
            <a:pPr marL="0" indent="0" algn="ctr">
              <a:buNone/>
            </a:pPr>
            <a:r>
              <a:rPr lang="en-MY" sz="4300" dirty="0"/>
              <a:t>I could </a:t>
            </a:r>
            <a:r>
              <a:rPr lang="en-MY" sz="4300" dirty="0" smtClean="0"/>
              <a:t>easily charge </a:t>
            </a:r>
            <a:r>
              <a:rPr lang="en-MY" sz="4300" dirty="0"/>
              <a:t>you </a:t>
            </a:r>
            <a:r>
              <a:rPr lang="en-MY" sz="4300" dirty="0" smtClean="0"/>
              <a:t>$</a:t>
            </a:r>
            <a:r>
              <a:rPr lang="en-MY" sz="4300" dirty="0"/>
              <a:t>4</a:t>
            </a:r>
            <a:r>
              <a:rPr lang="en-MY" sz="4300" dirty="0" smtClean="0"/>
              <a:t>97 </a:t>
            </a:r>
            <a:r>
              <a:rPr lang="en-MY" sz="4300" dirty="0"/>
              <a:t>for </a:t>
            </a:r>
            <a:r>
              <a:rPr lang="en-MY" sz="4300" dirty="0" smtClean="0"/>
              <a:t>the </a:t>
            </a:r>
            <a:r>
              <a:rPr lang="en-MY" sz="4300" dirty="0"/>
              <a:t>video upgrade considering </a:t>
            </a:r>
            <a:r>
              <a:rPr lang="en-MY" sz="4300" dirty="0"/>
              <a:t>how your life is going to </a:t>
            </a:r>
            <a:r>
              <a:rPr lang="en-MY" sz="4300" dirty="0" smtClean="0"/>
              <a:t>change.</a:t>
            </a:r>
            <a:endParaRPr lang="en-MY" sz="43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However, </a:t>
            </a:r>
            <a:r>
              <a:rPr lang="en-MY" sz="4400" dirty="0"/>
              <a:t>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985" y="1805432"/>
            <a:ext cx="5122194" cy="27045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Because I want to help more people like you to find peace, reduce stress, and lead a happier &amp; more </a:t>
            </a:r>
            <a:r>
              <a:rPr lang="en-MY" sz="4000" dirty="0" smtClean="0"/>
              <a:t>  fulfilled </a:t>
            </a:r>
            <a:r>
              <a:rPr lang="en-MY" sz="4000" dirty="0"/>
              <a:t>life.</a:t>
            </a:r>
          </a:p>
          <a:p>
            <a:pPr marL="0" indent="0" algn="ctr">
              <a:buNone/>
            </a:pPr>
            <a:r>
              <a:rPr lang="en-MY" sz="4000" dirty="0"/>
              <a:t> </a:t>
            </a:r>
          </a:p>
        </p:txBody>
      </p:sp>
      <p:pic>
        <p:nvPicPr>
          <p:cNvPr id="1026" name="Picture 2" descr="10 Habits of Happy People - James A. Cusuman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" t="5190" r="18959"/>
          <a:stretch/>
        </p:blipFill>
        <p:spPr bwMode="auto">
          <a:xfrm>
            <a:off x="6420677" y="1570381"/>
            <a:ext cx="4890053" cy="356889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510" y="2344786"/>
            <a:ext cx="10515600" cy="32761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I believe the </a:t>
            </a:r>
            <a:r>
              <a:rPr lang="en-MY" sz="4400" b="1" i="1" dirty="0"/>
              <a:t>Thriving On Less </a:t>
            </a:r>
            <a:r>
              <a:rPr lang="en-MY" sz="4400" dirty="0"/>
              <a:t>video upgrade can help you achieve all those in the shortest amount of time — compared to just reading the book alone.</a:t>
            </a:r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470" y="2846387"/>
            <a:ext cx="10871200" cy="1470025"/>
          </a:xfrm>
        </p:spPr>
        <p:txBody>
          <a:bodyPr>
            <a:noAutofit/>
          </a:bodyPr>
          <a:lstStyle/>
          <a:p>
            <a:r>
              <a:rPr lang="en-MY" sz="4200" dirty="0">
                <a:latin typeface="+mn-lt"/>
              </a:rPr>
              <a:t>In this exclusive ONE-TIME OFFER, you’ll get instant access </a:t>
            </a:r>
            <a:r>
              <a:rPr lang="en-MY" sz="4200" dirty="0" smtClean="0">
                <a:latin typeface="+mn-lt"/>
              </a:rPr>
              <a:t>to the </a:t>
            </a:r>
            <a:r>
              <a:rPr lang="en-MY" sz="4200" b="1" i="1" dirty="0" smtClean="0">
                <a:latin typeface="+mn-lt"/>
              </a:rPr>
              <a:t>Thriving On Less Video </a:t>
            </a:r>
            <a:r>
              <a:rPr lang="en-MY" sz="4200" b="1" i="1" dirty="0">
                <a:latin typeface="+mn-lt"/>
              </a:rPr>
              <a:t>Upgrade </a:t>
            </a:r>
            <a:r>
              <a:rPr lang="en-MY" sz="4200" dirty="0">
                <a:latin typeface="+mn-lt"/>
              </a:rPr>
              <a:t>for just a fraction of its total value!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rgbClr val="4C837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4C8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</p:spTree>
    <p:extLst>
      <p:ext uri="{BB962C8B-B14F-4D97-AF65-F5344CB8AC3E}">
        <p14:creationId xmlns:p14="http://schemas.microsoft.com/office/powerpoint/2010/main" val="321399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51924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>
                <a:solidFill>
                  <a:schemeClr val="bg1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59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341" y="3009207"/>
            <a:ext cx="10515600" cy="1957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You </a:t>
            </a:r>
            <a:r>
              <a:rPr lang="en-MY" sz="5400" dirty="0" smtClean="0">
                <a:solidFill>
                  <a:schemeClr val="bg1"/>
                </a:solidFill>
              </a:rPr>
              <a:t>Have </a:t>
            </a:r>
            <a:r>
              <a:rPr lang="en-MY" sz="5400" dirty="0">
                <a:solidFill>
                  <a:schemeClr val="bg1"/>
                </a:solidFill>
              </a:rPr>
              <a:t>M</a:t>
            </a:r>
            <a:r>
              <a:rPr lang="en-MY" sz="5400" dirty="0" smtClean="0">
                <a:solidFill>
                  <a:schemeClr val="bg1"/>
                </a:solidFill>
              </a:rPr>
              <a:t>y </a:t>
            </a:r>
            <a:r>
              <a:rPr lang="en-MY" sz="5400" dirty="0">
                <a:solidFill>
                  <a:schemeClr val="bg1"/>
                </a:solidFill>
              </a:rPr>
              <a:t>W</a:t>
            </a:r>
            <a:r>
              <a:rPr lang="en-MY" sz="5400" dirty="0" smtClean="0">
                <a:solidFill>
                  <a:schemeClr val="bg1"/>
                </a:solidFill>
              </a:rPr>
              <a:t>ord </a:t>
            </a:r>
            <a:r>
              <a:rPr lang="en-MY" sz="5400" dirty="0">
                <a:solidFill>
                  <a:schemeClr val="bg1"/>
                </a:solidFill>
              </a:rPr>
              <a:t>O</a:t>
            </a:r>
            <a:r>
              <a:rPr lang="en-MY" sz="5400" dirty="0" smtClean="0">
                <a:solidFill>
                  <a:schemeClr val="bg1"/>
                </a:solidFill>
              </a:rPr>
              <a:t>n </a:t>
            </a:r>
            <a:r>
              <a:rPr lang="en-MY" sz="5400" dirty="0">
                <a:solidFill>
                  <a:schemeClr val="bg1"/>
                </a:solidFill>
              </a:rPr>
              <a:t>I</a:t>
            </a:r>
            <a:r>
              <a:rPr lang="en-MY" sz="5400" dirty="0" smtClean="0">
                <a:solidFill>
                  <a:schemeClr val="bg1"/>
                </a:solidFill>
              </a:rPr>
              <a:t>t</a:t>
            </a:r>
            <a:r>
              <a:rPr lang="en-MY" sz="54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4E1E404-DCB9-4E57-B693-11AB98D30425}"/>
              </a:ext>
            </a:extLst>
          </p:cNvPr>
          <p:cNvSpPr/>
          <p:nvPr/>
        </p:nvSpPr>
        <p:spPr>
          <a:xfrm>
            <a:off x="0" y="0"/>
            <a:ext cx="9855200" cy="6899773"/>
          </a:xfrm>
          <a:prstGeom prst="rect">
            <a:avLst/>
          </a:prstGeom>
          <a:solidFill>
            <a:schemeClr val="bg1"/>
          </a:solidFill>
          <a:ln w="635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255" y="1927168"/>
            <a:ext cx="8472689" cy="22352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Just so you know, this offer is </a:t>
            </a:r>
            <a:r>
              <a:rPr lang="en-MY" sz="4400" b="1" u="sng" dirty="0">
                <a:latin typeface="+mn-lt"/>
              </a:rPr>
              <a:t>NOT</a:t>
            </a:r>
            <a:r>
              <a:rPr lang="en-MY" sz="4400" b="1" dirty="0">
                <a:latin typeface="+mn-lt"/>
              </a:rPr>
              <a:t> </a:t>
            </a:r>
            <a:r>
              <a:rPr lang="en-MY" sz="4400" dirty="0">
                <a:latin typeface="+mn-lt"/>
              </a:rPr>
              <a:t>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16149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662" y="265803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This offer is </a:t>
            </a:r>
            <a:r>
              <a:rPr lang="en-MY" sz="4300" b="1" i="1" dirty="0" smtClean="0">
                <a:solidFill>
                  <a:schemeClr val="bg1"/>
                </a:solidFill>
              </a:rPr>
              <a:t>limited</a:t>
            </a:r>
            <a:r>
              <a:rPr lang="en-MY" sz="4300" dirty="0" smtClean="0">
                <a:solidFill>
                  <a:schemeClr val="bg1"/>
                </a:solidFill>
              </a:rPr>
              <a:t> only to </a:t>
            </a:r>
            <a:r>
              <a:rPr lang="en-MY" sz="4300" dirty="0">
                <a:solidFill>
                  <a:schemeClr val="bg1"/>
                </a:solidFill>
              </a:rPr>
              <a:t>you because you bought a copy </a:t>
            </a:r>
            <a:r>
              <a:rPr lang="en-MY" sz="4300" dirty="0" smtClean="0">
                <a:solidFill>
                  <a:schemeClr val="bg1"/>
                </a:solidFill>
              </a:rPr>
              <a:t>of </a:t>
            </a:r>
            <a:r>
              <a:rPr lang="en-MY" sz="4300" b="1" i="1" dirty="0" smtClean="0">
                <a:solidFill>
                  <a:schemeClr val="bg1"/>
                </a:solidFill>
              </a:rPr>
              <a:t>Thriving On Less</a:t>
            </a:r>
            <a:r>
              <a:rPr lang="en-MY" sz="4300" dirty="0" smtClean="0">
                <a:solidFill>
                  <a:schemeClr val="bg1"/>
                </a:solidFill>
              </a:rPr>
              <a:t>…</a:t>
            </a: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255" y="-391818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400" b="1" i="1" dirty="0" smtClean="0">
                <a:solidFill>
                  <a:schemeClr val="bg1"/>
                </a:solidFill>
                <a:latin typeface="+mn-lt"/>
              </a:rPr>
              <a:t>Thriving </a:t>
            </a:r>
            <a:r>
              <a:rPr lang="en-MY" sz="4400" b="1" i="1" dirty="0">
                <a:solidFill>
                  <a:schemeClr val="bg1"/>
                </a:solidFill>
                <a:latin typeface="+mn-lt"/>
              </a:rPr>
              <a:t>On Less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...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384" y="2245132"/>
            <a:ext cx="4562209" cy="4025478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002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Which tells me you are serious about transforming your life.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710609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>
                <a:solidFill>
                  <a:schemeClr val="bg1"/>
                </a:solidFill>
              </a:rPr>
              <a:t>So if you click away or close </a:t>
            </a:r>
            <a:r>
              <a:rPr lang="en-MY" sz="4500" dirty="0" smtClean="0">
                <a:solidFill>
                  <a:schemeClr val="bg1"/>
                </a:solidFill>
              </a:rPr>
              <a:t>this video, </a:t>
            </a:r>
            <a:r>
              <a:rPr lang="en-MY" sz="4500" dirty="0">
                <a:solidFill>
                  <a:schemeClr val="bg1"/>
                </a:solidFill>
              </a:rPr>
              <a:t>you won't </a:t>
            </a:r>
            <a:r>
              <a:rPr lang="en-MY" sz="4500" dirty="0" smtClean="0">
                <a:solidFill>
                  <a:schemeClr val="bg1"/>
                </a:solidFill>
              </a:rPr>
              <a:t>get to see this offer again</a:t>
            </a:r>
            <a:endParaRPr lang="en-MY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171" y="2714210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600" b="1" i="1" dirty="0">
                <a:solidFill>
                  <a:srgbClr val="4C837A"/>
                </a:solidFill>
              </a:rPr>
              <a:t>LOW ONE-TIME INVESTMENT</a:t>
            </a:r>
            <a:r>
              <a:rPr lang="en-MY" sz="46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Now 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8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314" y="2946190"/>
            <a:ext cx="4442821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 want to offer you a ONE-TIME opportunity to speed up your transformational journey</a:t>
            </a: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738" y="1694923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458" y="2389187"/>
            <a:ext cx="10871200" cy="1470025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It’s an amazing offer that’ll be a great compliment to your life-changing program.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rgbClr val="002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rgbClr val="4C837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rgbClr val="002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4C8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6797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527" y="2217015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>
                <a:solidFill>
                  <a:schemeClr val="bg1"/>
                </a:solidFill>
              </a:rPr>
              <a:t>Introducing…</a:t>
            </a:r>
          </a:p>
          <a:p>
            <a:pPr marL="0" indent="0" algn="ctr">
              <a:buNone/>
            </a:pPr>
            <a:r>
              <a:rPr lang="en-MY" sz="4500" b="1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500" b="1" dirty="0">
                <a:solidFill>
                  <a:schemeClr val="bg1"/>
                </a:solidFill>
              </a:rPr>
              <a:t>The Thriving On Less </a:t>
            </a:r>
            <a:r>
              <a:rPr lang="en-MY" sz="4500" b="1" dirty="0" smtClean="0">
                <a:solidFill>
                  <a:schemeClr val="bg1"/>
                </a:solidFill>
              </a:rPr>
              <a:t>Video </a:t>
            </a:r>
            <a:r>
              <a:rPr lang="en-MY" sz="4500" b="1" dirty="0">
                <a:solidFill>
                  <a:schemeClr val="bg1"/>
                </a:solidFill>
              </a:rPr>
              <a:t>Upgrade</a:t>
            </a: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432" y="275229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The perfect companion to </a:t>
            </a:r>
            <a:r>
              <a:rPr lang="en-MY" sz="4400" dirty="0" smtClean="0">
                <a:solidFill>
                  <a:schemeClr val="bg1"/>
                </a:solidFill>
              </a:rPr>
              <a:t>your                 </a:t>
            </a:r>
            <a:r>
              <a:rPr lang="en-MY" sz="4400" b="1" i="1" dirty="0">
                <a:solidFill>
                  <a:schemeClr val="bg1"/>
                </a:solidFill>
              </a:rPr>
              <a:t>Thriving On Less </a:t>
            </a:r>
            <a:r>
              <a:rPr lang="en-MY" sz="4400" dirty="0">
                <a:solidFill>
                  <a:schemeClr val="bg1"/>
                </a:solidFill>
              </a:rPr>
              <a:t>blueprint.</a:t>
            </a:r>
          </a:p>
        </p:txBody>
      </p:sp>
      <p:sp>
        <p:nvSpPr>
          <p:cNvPr id="5" name="AutoShape 6" descr="Your State of Mind is One of Your Most Priceless Assets | by Srinivas Rao |  Mission.org | Med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209" y="268618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Why not unlock all the secrets </a:t>
            </a:r>
            <a:r>
              <a:rPr lang="en-MY" sz="4200" dirty="0" smtClean="0">
                <a:solidFill>
                  <a:schemeClr val="bg1"/>
                </a:solidFill>
              </a:rPr>
              <a:t>in                         </a:t>
            </a:r>
            <a:r>
              <a:rPr lang="en-MY" sz="4200" b="1" i="1" dirty="0" smtClean="0">
                <a:solidFill>
                  <a:schemeClr val="bg1"/>
                </a:solidFill>
              </a:rPr>
              <a:t>Thriving On Less </a:t>
            </a:r>
            <a:r>
              <a:rPr lang="en-MY" sz="4200" dirty="0" smtClean="0">
                <a:solidFill>
                  <a:schemeClr val="bg1"/>
                </a:solidFill>
              </a:rPr>
              <a:t>in one </a:t>
            </a:r>
            <a:r>
              <a:rPr lang="en-MY" sz="4200" dirty="0">
                <a:solidFill>
                  <a:schemeClr val="bg1"/>
                </a:solidFill>
              </a:rPr>
              <a:t>sitting?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5900</TotalTime>
  <Words>565</Words>
  <Application>Microsoft Office PowerPoint</Application>
  <PresentationFormat>Widescreen</PresentationFormat>
  <Paragraphs>65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But before you read your copy of                  Thriving On Less...</vt:lpstr>
      <vt:lpstr>I want to offer you a ONE-TIME opportunity to speed up your transformational journey</vt:lpstr>
      <vt:lpstr>It’s an amazing offer that’ll be a great compliment to your life-changing program.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                Video Upgrade:     </vt:lpstr>
      <vt:lpstr>PowerPoint Presentation</vt:lpstr>
      <vt:lpstr>Inside this video upgrade, you’ll get 10 Premium Quality Videos of Thriving On Less.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this exclusive ONE-TIME OFFER, you’ll get instant access to the Thriving On Less Video Upgrade for just a fraction of its total value!</vt:lpstr>
      <vt:lpstr>PowerPoint Presentation</vt:lpstr>
      <vt:lpstr>PowerPoint Presentation</vt:lpstr>
      <vt:lpstr>PowerPoint Presentation</vt:lpstr>
      <vt:lpstr>Just so you know, this offer is NOT publicly available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273</cp:revision>
  <dcterms:created xsi:type="dcterms:W3CDTF">2017-05-11T17:27:15Z</dcterms:created>
  <dcterms:modified xsi:type="dcterms:W3CDTF">2022-05-05T06:45:03Z</dcterms:modified>
</cp:coreProperties>
</file>