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26"/>
  </p:notesMasterIdLst>
  <p:sldIdLst>
    <p:sldId id="257" r:id="rId2"/>
    <p:sldId id="301" r:id="rId3"/>
    <p:sldId id="335" r:id="rId4"/>
    <p:sldId id="336" r:id="rId5"/>
    <p:sldId id="337" r:id="rId6"/>
    <p:sldId id="329" r:id="rId7"/>
    <p:sldId id="330" r:id="rId8"/>
    <p:sldId id="338" r:id="rId9"/>
    <p:sldId id="339" r:id="rId10"/>
    <p:sldId id="340" r:id="rId11"/>
    <p:sldId id="331" r:id="rId12"/>
    <p:sldId id="332" r:id="rId13"/>
    <p:sldId id="341" r:id="rId14"/>
    <p:sldId id="342" r:id="rId15"/>
    <p:sldId id="343" r:id="rId16"/>
    <p:sldId id="333" r:id="rId17"/>
    <p:sldId id="334" r:id="rId18"/>
    <p:sldId id="344" r:id="rId19"/>
    <p:sldId id="345" r:id="rId20"/>
    <p:sldId id="346" r:id="rId21"/>
    <p:sldId id="347" r:id="rId22"/>
    <p:sldId id="348" r:id="rId23"/>
    <p:sldId id="349" r:id="rId24"/>
    <p:sldId id="350" r:id="rId2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4/20/22</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4899" t="41169" r="361" b="-234"/>
          <a:stretch/>
        </p:blipFill>
        <p:spPr>
          <a:xfrm>
            <a:off x="0" y="-20538"/>
            <a:ext cx="9252520" cy="5184576"/>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723287"/>
            <a:ext cx="3276600" cy="1754326"/>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Practicing The Gentle Art Of Saying No</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707654"/>
            <a:ext cx="4608512" cy="2808312"/>
          </a:xfrm>
        </p:spPr>
        <p:txBody>
          <a:bodyPr>
            <a:normAutofit/>
          </a:bodyPr>
          <a:lstStyle/>
          <a:p>
            <a:pPr algn="ctr"/>
            <a:r>
              <a:rPr lang="en-US" dirty="0"/>
              <a:t>Simple living is a kind of lifestyle that focuses on less and you'll not be able to adopt this lifestyle if you are reluctant about saying no. </a:t>
            </a:r>
            <a:endParaRPr lang="en-ID" dirty="0"/>
          </a:p>
        </p:txBody>
      </p:sp>
    </p:spTree>
    <p:extLst>
      <p:ext uri="{BB962C8B-B14F-4D97-AF65-F5344CB8AC3E}">
        <p14:creationId xmlns:p14="http://schemas.microsoft.com/office/powerpoint/2010/main" val="375268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635646"/>
            <a:ext cx="6447501" cy="530374"/>
          </a:xfrm>
        </p:spPr>
        <p:txBody>
          <a:bodyPr>
            <a:normAutofit/>
          </a:bodyPr>
          <a:lstStyle/>
          <a:p>
            <a:r>
              <a:rPr lang="en-US" dirty="0"/>
              <a:t>How We Are Pressured To Say Yes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211710"/>
            <a:ext cx="4071237" cy="2376264"/>
          </a:xfrm>
        </p:spPr>
        <p:txBody>
          <a:bodyPr>
            <a:normAutofit/>
          </a:bodyPr>
          <a:lstStyle/>
          <a:p>
            <a:r>
              <a:rPr lang="en-US" dirty="0"/>
              <a:t>It would be very hypocritical to say that we're not always pressured to say yes. </a:t>
            </a:r>
            <a:endParaRPr lang="en-ID" dirty="0"/>
          </a:p>
        </p:txBody>
      </p:sp>
    </p:spTree>
    <p:extLst>
      <p:ext uri="{BB962C8B-B14F-4D97-AF65-F5344CB8AC3E}">
        <p14:creationId xmlns:p14="http://schemas.microsoft.com/office/powerpoint/2010/main" val="396807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87574"/>
            <a:ext cx="4608512" cy="1368152"/>
          </a:xfrm>
        </p:spPr>
        <p:txBody>
          <a:bodyPr>
            <a:normAutofit/>
          </a:bodyPr>
          <a:lstStyle/>
          <a:p>
            <a:pPr algn="ctr"/>
            <a:r>
              <a:rPr lang="en-US" dirty="0"/>
              <a:t>Right since when we were younger, we were made to believe how important it is to say yes.</a:t>
            </a:r>
            <a:r>
              <a:rPr lang="en-ID" dirty="0"/>
              <a:t> </a:t>
            </a:r>
          </a:p>
        </p:txBody>
      </p:sp>
      <p:pic>
        <p:nvPicPr>
          <p:cNvPr id="2050" name="Picture 2" descr="7 Personality Traits That Mean You're Better At Dealing With pPressure –  These People Are More Likely To Cope In Stressful Situations">
            <a:extLst>
              <a:ext uri="{FF2B5EF4-FFF2-40B4-BE49-F238E27FC236}">
                <a16:creationId xmlns:a16="http://schemas.microsoft.com/office/drawing/2014/main" id="{B8B68AD4-1ED3-624C-8896-5E0775DC77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5155" y="2571750"/>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872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563638"/>
            <a:ext cx="4032448" cy="2736304"/>
          </a:xfrm>
        </p:spPr>
        <p:txBody>
          <a:bodyPr>
            <a:normAutofit/>
          </a:bodyPr>
          <a:lstStyle/>
          <a:p>
            <a:pPr algn="ctr"/>
            <a:r>
              <a:rPr lang="en-US" dirty="0"/>
              <a:t>Today, we're still mandated to say tons of yeses before we can graduate, get a job, be promoted, and keep a relationship. </a:t>
            </a:r>
            <a:endParaRPr lang="en-ID" dirty="0"/>
          </a:p>
        </p:txBody>
      </p:sp>
    </p:spTree>
    <p:extLst>
      <p:ext uri="{BB962C8B-B14F-4D97-AF65-F5344CB8AC3E}">
        <p14:creationId xmlns:p14="http://schemas.microsoft.com/office/powerpoint/2010/main" val="193424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347614"/>
            <a:ext cx="5400600" cy="3816424"/>
          </a:xfrm>
        </p:spPr>
        <p:txBody>
          <a:bodyPr>
            <a:normAutofit/>
          </a:bodyPr>
          <a:lstStyle/>
          <a:p>
            <a:pPr algn="ctr"/>
            <a:r>
              <a:rPr lang="en-US" dirty="0"/>
              <a:t>We say yes because we cannot resist it due to the circumstances involved, we say yes because we were made to believe it's the key to unlocking success, we feel it's the right thing to do, and we kind of feel good too because we'll be helping someone when we say yes. </a:t>
            </a:r>
            <a:endParaRPr lang="en-ID" dirty="0"/>
          </a:p>
        </p:txBody>
      </p:sp>
    </p:spTree>
    <p:extLst>
      <p:ext uri="{BB962C8B-B14F-4D97-AF65-F5344CB8AC3E}">
        <p14:creationId xmlns:p14="http://schemas.microsoft.com/office/powerpoint/2010/main" val="176382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392488" cy="2664296"/>
          </a:xfrm>
        </p:spPr>
        <p:txBody>
          <a:bodyPr>
            <a:normAutofit/>
          </a:bodyPr>
          <a:lstStyle/>
          <a:p>
            <a:pPr algn="ctr"/>
            <a:r>
              <a:rPr lang="en-US" dirty="0"/>
              <a:t>Our desire to meet up and our penchant for comparing ourselves to others who appear to be doing way better than we are drives us to say yes. </a:t>
            </a:r>
            <a:endParaRPr lang="en-ID" dirty="0"/>
          </a:p>
        </p:txBody>
      </p:sp>
    </p:spTree>
    <p:extLst>
      <p:ext uri="{BB962C8B-B14F-4D97-AF65-F5344CB8AC3E}">
        <p14:creationId xmlns:p14="http://schemas.microsoft.com/office/powerpoint/2010/main" val="1460011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563638"/>
            <a:ext cx="6447501" cy="530374"/>
          </a:xfrm>
        </p:spPr>
        <p:txBody>
          <a:bodyPr>
            <a:normAutofit/>
          </a:bodyPr>
          <a:lstStyle/>
          <a:p>
            <a:r>
              <a:rPr lang="en-US" dirty="0"/>
              <a:t>Ways To Start Saying No</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139702"/>
            <a:ext cx="4719309" cy="2376264"/>
          </a:xfrm>
        </p:spPr>
        <p:txBody>
          <a:bodyPr>
            <a:normAutofit/>
          </a:bodyPr>
          <a:lstStyle/>
          <a:p>
            <a:r>
              <a:rPr lang="en-US" dirty="0"/>
              <a:t>Learning to say no can be a bit hard but your life can be transformed if you can summon the courage to start saying no to certain things. </a:t>
            </a:r>
            <a:endParaRPr lang="en-ID" dirty="0"/>
          </a:p>
        </p:txBody>
      </p:sp>
    </p:spTree>
    <p:extLst>
      <p:ext uri="{BB962C8B-B14F-4D97-AF65-F5344CB8AC3E}">
        <p14:creationId xmlns:p14="http://schemas.microsoft.com/office/powerpoint/2010/main" val="410716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algn="ctr"/>
            <a:r>
              <a:rPr lang="en-US" b="1" dirty="0"/>
              <a:t>Ask yourself if you're obligated</a:t>
            </a:r>
            <a:r>
              <a:rPr lang="en-US" dirty="0"/>
              <a:t>. When you feel obligated to certain things, it will be very difficult for you to say no.</a:t>
            </a:r>
            <a:r>
              <a:rPr lang="en-ID" dirty="0"/>
              <a:t> </a:t>
            </a:r>
          </a:p>
        </p:txBody>
      </p:sp>
    </p:spTree>
    <p:extLst>
      <p:ext uri="{BB962C8B-B14F-4D97-AF65-F5344CB8AC3E}">
        <p14:creationId xmlns:p14="http://schemas.microsoft.com/office/powerpoint/2010/main" val="47302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392488" cy="2808312"/>
          </a:xfrm>
        </p:spPr>
        <p:txBody>
          <a:bodyPr>
            <a:normAutofit/>
          </a:bodyPr>
          <a:lstStyle/>
          <a:p>
            <a:pPr algn="ctr"/>
            <a:r>
              <a:rPr lang="en-US" dirty="0"/>
              <a:t>Thus, the first thing you should do to know if a certain thing is worth your yes is to check your obligation to it.</a:t>
            </a:r>
            <a:r>
              <a:rPr lang="en-ID" dirty="0"/>
              <a:t> </a:t>
            </a:r>
          </a:p>
        </p:txBody>
      </p:sp>
    </p:spTree>
    <p:extLst>
      <p:ext uri="{BB962C8B-B14F-4D97-AF65-F5344CB8AC3E}">
        <p14:creationId xmlns:p14="http://schemas.microsoft.com/office/powerpoint/2010/main" val="1794382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851670"/>
            <a:ext cx="4392488" cy="2808312"/>
          </a:xfrm>
        </p:spPr>
        <p:txBody>
          <a:bodyPr>
            <a:normAutofit/>
          </a:bodyPr>
          <a:lstStyle/>
          <a:p>
            <a:pPr algn="ctr"/>
            <a:r>
              <a:rPr lang="en-US" b="1" dirty="0"/>
              <a:t>Resist FOMO — fear of missing out</a:t>
            </a:r>
            <a:r>
              <a:rPr lang="en-US" dirty="0"/>
              <a:t>. Another reason why we're always scared of saying no is that we feel we'll be missing out. </a:t>
            </a:r>
            <a:endParaRPr lang="en-ID" dirty="0"/>
          </a:p>
        </p:txBody>
      </p:sp>
    </p:spTree>
    <p:extLst>
      <p:ext uri="{BB962C8B-B14F-4D97-AF65-F5344CB8AC3E}">
        <p14:creationId xmlns:p14="http://schemas.microsoft.com/office/powerpoint/2010/main" val="1169339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347614"/>
            <a:ext cx="4968552" cy="3384376"/>
          </a:xfrm>
        </p:spPr>
        <p:txBody>
          <a:bodyPr>
            <a:normAutofit/>
          </a:bodyPr>
          <a:lstStyle/>
          <a:p>
            <a:pPr algn="ctr"/>
            <a:r>
              <a:rPr lang="en-US" dirty="0"/>
              <a:t>One of the reasons why a lot of people live a complicated life and find it difficult to adopt a simple lifestyle is because they cannot say no to certain things that keep stretching and making them more stressed. </a:t>
            </a:r>
            <a:endParaRPr lang="en-ID" dirty="0">
              <a:solidFill>
                <a:schemeClr val="tx1">
                  <a:lumMod val="85000"/>
                  <a:lumOff val="15000"/>
                </a:schemeClr>
              </a:solidFill>
            </a:endParaRPr>
          </a:p>
        </p:txBody>
      </p:sp>
    </p:spTree>
    <p:extLst>
      <p:ext uri="{BB962C8B-B14F-4D97-AF65-F5344CB8AC3E}">
        <p14:creationId xmlns:p14="http://schemas.microsoft.com/office/powerpoint/2010/main" val="35441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419622"/>
            <a:ext cx="4248472" cy="2808312"/>
          </a:xfrm>
        </p:spPr>
        <p:txBody>
          <a:bodyPr>
            <a:normAutofit/>
          </a:bodyPr>
          <a:lstStyle/>
          <a:p>
            <a:pPr algn="ctr"/>
            <a:r>
              <a:rPr lang="en-US" dirty="0"/>
              <a:t>But then, the one you're currently using was once a recently released upgraded version. Where does it end? How long will you keep chasing? </a:t>
            </a:r>
            <a:endParaRPr lang="en-ID" dirty="0"/>
          </a:p>
        </p:txBody>
      </p:sp>
    </p:spTree>
    <p:extLst>
      <p:ext uri="{BB962C8B-B14F-4D97-AF65-F5344CB8AC3E}">
        <p14:creationId xmlns:p14="http://schemas.microsoft.com/office/powerpoint/2010/main" val="2802125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419622"/>
            <a:ext cx="4176464" cy="2304256"/>
          </a:xfrm>
        </p:spPr>
        <p:txBody>
          <a:bodyPr>
            <a:normAutofit/>
          </a:bodyPr>
          <a:lstStyle/>
          <a:p>
            <a:pPr algn="ctr"/>
            <a:r>
              <a:rPr lang="en-US" b="1" dirty="0"/>
              <a:t>Check your assumptions</a:t>
            </a:r>
            <a:r>
              <a:rPr lang="en-US" dirty="0"/>
              <a:t>. A lot of people are quick to drown themselves in the many things that could go wrong when they say no. </a:t>
            </a:r>
            <a:endParaRPr lang="en-ID" dirty="0"/>
          </a:p>
        </p:txBody>
      </p:sp>
    </p:spTree>
    <p:extLst>
      <p:ext uri="{BB962C8B-B14F-4D97-AF65-F5344CB8AC3E}">
        <p14:creationId xmlns:p14="http://schemas.microsoft.com/office/powerpoint/2010/main" val="2967894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392488" cy="2808312"/>
          </a:xfrm>
        </p:spPr>
        <p:txBody>
          <a:bodyPr>
            <a:normAutofit/>
          </a:bodyPr>
          <a:lstStyle/>
          <a:p>
            <a:pPr algn="ctr"/>
            <a:r>
              <a:rPr lang="en-US" dirty="0"/>
              <a:t>For this, you must learn to express your no in an assertive manner, and with the boundaries you set, people will begin to respect your decision. </a:t>
            </a:r>
            <a:endParaRPr lang="en-ID" dirty="0"/>
          </a:p>
        </p:txBody>
      </p:sp>
    </p:spTree>
    <p:extLst>
      <p:ext uri="{BB962C8B-B14F-4D97-AF65-F5344CB8AC3E}">
        <p14:creationId xmlns:p14="http://schemas.microsoft.com/office/powerpoint/2010/main" val="2637603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392488" cy="2808312"/>
          </a:xfrm>
        </p:spPr>
        <p:txBody>
          <a:bodyPr>
            <a:normAutofit/>
          </a:bodyPr>
          <a:lstStyle/>
          <a:p>
            <a:pPr algn="ctr"/>
            <a:r>
              <a:rPr lang="en-US" b="1" dirty="0"/>
              <a:t>Don't be quick to agree</a:t>
            </a:r>
            <a:r>
              <a:rPr lang="en-US" dirty="0"/>
              <a:t>. Learn to give yourself the time to decide. Sometimes, all you need is a little time to reflect on how available and ready you'll be for a task. </a:t>
            </a:r>
            <a:endParaRPr lang="en-ID" dirty="0"/>
          </a:p>
        </p:txBody>
      </p:sp>
    </p:spTree>
    <p:extLst>
      <p:ext uri="{BB962C8B-B14F-4D97-AF65-F5344CB8AC3E}">
        <p14:creationId xmlns:p14="http://schemas.microsoft.com/office/powerpoint/2010/main" val="3773953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algn="ctr"/>
            <a:r>
              <a:rPr lang="en-US" b="1" dirty="0"/>
              <a:t>Express your "No" with kindness and transparency</a:t>
            </a:r>
            <a:r>
              <a:rPr lang="en-US" dirty="0"/>
              <a:t>. The fact that you're saying no doesn't mean you should be rude with it. </a:t>
            </a:r>
            <a:endParaRPr lang="en-ID" dirty="0"/>
          </a:p>
        </p:txBody>
      </p:sp>
    </p:spTree>
    <p:extLst>
      <p:ext uri="{BB962C8B-B14F-4D97-AF65-F5344CB8AC3E}">
        <p14:creationId xmlns:p14="http://schemas.microsoft.com/office/powerpoint/2010/main" val="731327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491630"/>
            <a:ext cx="4608512" cy="2952328"/>
          </a:xfrm>
        </p:spPr>
        <p:txBody>
          <a:bodyPr>
            <a:normAutofit/>
          </a:bodyPr>
          <a:lstStyle/>
          <a:p>
            <a:pPr algn="ctr"/>
            <a:r>
              <a:rPr lang="en-US" dirty="0"/>
              <a:t>If you don't, you may not be able to get things done, you'll become worn out, and you'll keep taking on too many commitments, which can be quite draining. </a:t>
            </a:r>
            <a:endParaRPr lang="en-ID" dirty="0">
              <a:solidFill>
                <a:schemeClr val="tx1">
                  <a:lumMod val="85000"/>
                  <a:lumOff val="15000"/>
                </a:schemeClr>
              </a:solidFill>
            </a:endParaRPr>
          </a:p>
        </p:txBody>
      </p:sp>
    </p:spTree>
    <p:extLst>
      <p:ext uri="{BB962C8B-B14F-4D97-AF65-F5344CB8AC3E}">
        <p14:creationId xmlns:p14="http://schemas.microsoft.com/office/powerpoint/2010/main" val="957319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347614"/>
            <a:ext cx="4896544" cy="3240360"/>
          </a:xfrm>
        </p:spPr>
        <p:txBody>
          <a:bodyPr>
            <a:normAutofit/>
          </a:bodyPr>
          <a:lstStyle/>
          <a:p>
            <a:pPr algn="ctr"/>
            <a:r>
              <a:rPr lang="en-US" dirty="0"/>
              <a:t>When you don't know how to say no, you're prone to becoming a serial people pleaser and you won't be able to live your life because you'll be so busy trying to live up to people's expectations. </a:t>
            </a:r>
            <a:endParaRPr lang="en-ID" dirty="0">
              <a:solidFill>
                <a:schemeClr val="tx1">
                  <a:lumMod val="85000"/>
                  <a:lumOff val="15000"/>
                </a:schemeClr>
              </a:solidFill>
            </a:endParaRPr>
          </a:p>
        </p:txBody>
      </p:sp>
    </p:spTree>
    <p:extLst>
      <p:ext uri="{BB962C8B-B14F-4D97-AF65-F5344CB8AC3E}">
        <p14:creationId xmlns:p14="http://schemas.microsoft.com/office/powerpoint/2010/main" val="2701506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635646"/>
            <a:ext cx="4176464" cy="2736304"/>
          </a:xfrm>
        </p:spPr>
        <p:txBody>
          <a:bodyPr>
            <a:normAutofit/>
          </a:bodyPr>
          <a:lstStyle/>
          <a:p>
            <a:pPr algn="ctr"/>
            <a:r>
              <a:rPr lang="en-US" dirty="0"/>
              <a:t>When you learn the art of saying no, you'll be able to simplify your life and get rid of things that don't matter. </a:t>
            </a:r>
            <a:endParaRPr lang="en-ID" dirty="0">
              <a:solidFill>
                <a:schemeClr val="tx1">
                  <a:lumMod val="85000"/>
                  <a:lumOff val="15000"/>
                </a:schemeClr>
              </a:solidFill>
            </a:endParaRPr>
          </a:p>
        </p:txBody>
      </p:sp>
    </p:spTree>
    <p:extLst>
      <p:ext uri="{BB962C8B-B14F-4D97-AF65-F5344CB8AC3E}">
        <p14:creationId xmlns:p14="http://schemas.microsoft.com/office/powerpoint/2010/main" val="149440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The Importance Of Saying No</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For you to be able to see the world differently, you must learn to say no. However, this is not to tell you that you should say no to everything. </a:t>
            </a:r>
            <a:endParaRPr lang="en-ID" dirty="0"/>
          </a:p>
        </p:txBody>
      </p:sp>
    </p:spTree>
    <p:extLst>
      <p:ext uri="{BB962C8B-B14F-4D97-AF65-F5344CB8AC3E}">
        <p14:creationId xmlns:p14="http://schemas.microsoft.com/office/powerpoint/2010/main" val="38268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algn="ctr"/>
            <a:r>
              <a:rPr lang="en-US" dirty="0"/>
              <a:t>By practicing the art of saying no, you're indicating that you're not after quantity but quality and you choose not to react to everything. </a:t>
            </a:r>
            <a:endParaRPr lang="en-ID" dirty="0"/>
          </a:p>
        </p:txBody>
      </p:sp>
    </p:spTree>
    <p:extLst>
      <p:ext uri="{BB962C8B-B14F-4D97-AF65-F5344CB8AC3E}">
        <p14:creationId xmlns:p14="http://schemas.microsoft.com/office/powerpoint/2010/main" val="63375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59582"/>
            <a:ext cx="4392488" cy="1368152"/>
          </a:xfrm>
        </p:spPr>
        <p:txBody>
          <a:bodyPr>
            <a:normAutofit/>
          </a:bodyPr>
          <a:lstStyle/>
          <a:p>
            <a:pPr algn="ctr"/>
            <a:r>
              <a:rPr lang="en-US" dirty="0"/>
              <a:t>Successful people are never scared to say no because they know how valuable it is. </a:t>
            </a:r>
            <a:endParaRPr lang="en-ID" dirty="0"/>
          </a:p>
        </p:txBody>
      </p:sp>
      <p:pic>
        <p:nvPicPr>
          <p:cNvPr id="1026" name="Picture 2" descr="6 Habits of Successful People - Rikvin Pte Ltd">
            <a:extLst>
              <a:ext uri="{FF2B5EF4-FFF2-40B4-BE49-F238E27FC236}">
                <a16:creationId xmlns:a16="http://schemas.microsoft.com/office/drawing/2014/main" id="{0A9A0544-CAAF-8848-8759-CA891BDC3E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3992" y="2571750"/>
            <a:ext cx="2627784" cy="131389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502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75606"/>
            <a:ext cx="4392488" cy="2808312"/>
          </a:xfrm>
        </p:spPr>
        <p:txBody>
          <a:bodyPr>
            <a:normAutofit/>
          </a:bodyPr>
          <a:lstStyle/>
          <a:p>
            <a:pPr algn="ctr"/>
            <a:r>
              <a:rPr lang="en-US" dirty="0"/>
              <a:t>He wrote that people who say no to almost everything are those who are "really successful" and this single act is what separates them from those who are "successful". </a:t>
            </a:r>
            <a:endParaRPr lang="en-ID" dirty="0"/>
          </a:p>
        </p:txBody>
      </p:sp>
    </p:spTree>
    <p:extLst>
      <p:ext uri="{BB962C8B-B14F-4D97-AF65-F5344CB8AC3E}">
        <p14:creationId xmlns:p14="http://schemas.microsoft.com/office/powerpoint/2010/main" val="54169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1335</TotalTime>
  <Words>700</Words>
  <Application>Microsoft Macintosh PowerPoint</Application>
  <PresentationFormat>On-screen Show (16:9)</PresentationFormat>
  <Paragraphs>28</Paragraphs>
  <Slides>24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The Importance Of Saying No</vt:lpstr>
      <vt:lpstr>PowerPoint Presentation</vt:lpstr>
      <vt:lpstr>PowerPoint Presentation</vt:lpstr>
      <vt:lpstr>PowerPoint Presentation</vt:lpstr>
      <vt:lpstr>PowerPoint Presentation</vt:lpstr>
      <vt:lpstr>How We Are Pressured To Say Yes</vt:lpstr>
      <vt:lpstr>PowerPoint Presentation</vt:lpstr>
      <vt:lpstr>PowerPoint Presentation</vt:lpstr>
      <vt:lpstr>PowerPoint Presentation</vt:lpstr>
      <vt:lpstr>PowerPoint Presentation</vt:lpstr>
      <vt:lpstr>Ways To Start Saying No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100</cp:revision>
  <dcterms:created xsi:type="dcterms:W3CDTF">2018-10-15T07:11:14Z</dcterms:created>
  <dcterms:modified xsi:type="dcterms:W3CDTF">2022-04-20T12:34:27Z</dcterms:modified>
</cp:coreProperties>
</file>