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33"/>
  </p:notesMasterIdLst>
  <p:sldIdLst>
    <p:sldId id="257" r:id="rId2"/>
    <p:sldId id="301" r:id="rId3"/>
    <p:sldId id="335" r:id="rId4"/>
    <p:sldId id="336" r:id="rId5"/>
    <p:sldId id="329" r:id="rId6"/>
    <p:sldId id="330" r:id="rId7"/>
    <p:sldId id="337" r:id="rId8"/>
    <p:sldId id="338" r:id="rId9"/>
    <p:sldId id="339" r:id="rId10"/>
    <p:sldId id="340" r:id="rId11"/>
    <p:sldId id="331" r:id="rId12"/>
    <p:sldId id="332" r:id="rId13"/>
    <p:sldId id="341" r:id="rId14"/>
    <p:sldId id="342" r:id="rId15"/>
    <p:sldId id="343" r:id="rId16"/>
    <p:sldId id="344" r:id="rId17"/>
    <p:sldId id="345" r:id="rId18"/>
    <p:sldId id="346" r:id="rId19"/>
    <p:sldId id="347" r:id="rId20"/>
    <p:sldId id="348" r:id="rId21"/>
    <p:sldId id="333" r:id="rId22"/>
    <p:sldId id="334" r:id="rId23"/>
    <p:sldId id="349" r:id="rId24"/>
    <p:sldId id="350" r:id="rId25"/>
    <p:sldId id="351" r:id="rId26"/>
    <p:sldId id="352" r:id="rId27"/>
    <p:sldId id="353" r:id="rId28"/>
    <p:sldId id="354" r:id="rId29"/>
    <p:sldId id="355" r:id="rId30"/>
    <p:sldId id="356" r:id="rId31"/>
    <p:sldId id="357"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Simple But Powerful Daily Routine For A Healthier Life</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59582"/>
            <a:ext cx="4752528" cy="3312368"/>
          </a:xfrm>
        </p:spPr>
        <p:txBody>
          <a:bodyPr>
            <a:normAutofit/>
          </a:bodyPr>
          <a:lstStyle/>
          <a:p>
            <a:pPr marL="342900" lvl="0" indent="-342900">
              <a:buFont typeface="Arial" panose="020B0604020202020204" pitchFamily="34" charset="0"/>
              <a:buChar char="•"/>
            </a:pPr>
            <a:r>
              <a:rPr lang="en-US" dirty="0"/>
              <a:t>They help us get the most important tasks done</a:t>
            </a:r>
            <a:endParaRPr lang="en-ID" dirty="0"/>
          </a:p>
          <a:p>
            <a:pPr marL="342900" lvl="0" indent="-342900">
              <a:buFont typeface="Arial" panose="020B0604020202020204" pitchFamily="34" charset="0"/>
              <a:buChar char="•"/>
            </a:pPr>
            <a:r>
              <a:rPr lang="en-US" dirty="0"/>
              <a:t>They reduce the need for determination and willpower</a:t>
            </a:r>
            <a:endParaRPr lang="en-ID" dirty="0"/>
          </a:p>
          <a:p>
            <a:pPr marL="342900" lvl="0" indent="-342900">
              <a:buFont typeface="Arial" panose="020B0604020202020204" pitchFamily="34" charset="0"/>
              <a:buChar char="•"/>
            </a:pPr>
            <a:r>
              <a:rPr lang="en-US" dirty="0"/>
              <a:t>They reduce the need for procrastination, reduce stress, and facilitate relaxation</a:t>
            </a:r>
            <a:endParaRPr lang="en-ID" dirty="0"/>
          </a:p>
        </p:txBody>
      </p:sp>
    </p:spTree>
    <p:extLst>
      <p:ext uri="{BB962C8B-B14F-4D97-AF65-F5344CB8AC3E}">
        <p14:creationId xmlns:p14="http://schemas.microsoft.com/office/powerpoint/2010/main" val="56634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347614"/>
            <a:ext cx="6447501" cy="1106438"/>
          </a:xfrm>
        </p:spPr>
        <p:txBody>
          <a:bodyPr>
            <a:normAutofit/>
          </a:bodyPr>
          <a:lstStyle/>
          <a:p>
            <a:r>
              <a:rPr lang="en-US" dirty="0"/>
              <a:t>Simple Daily Routines For</a:t>
            </a:r>
            <a:br>
              <a:rPr lang="en-US" dirty="0"/>
            </a:br>
            <a:r>
              <a:rPr lang="en-US" dirty="0"/>
              <a:t>A Healthy Life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499742"/>
            <a:ext cx="4071237" cy="2376264"/>
          </a:xfrm>
        </p:spPr>
        <p:txBody>
          <a:bodyPr>
            <a:normAutofit/>
          </a:bodyPr>
          <a:lstStyle/>
          <a:p>
            <a:r>
              <a:rPr lang="en-US" dirty="0"/>
              <a:t>There are a couple of healthy daily routines you can set to enjoy a healthy life.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808312"/>
          </a:xfrm>
        </p:spPr>
        <p:txBody>
          <a:bodyPr>
            <a:normAutofit/>
          </a:bodyPr>
          <a:lstStyle/>
          <a:p>
            <a:r>
              <a:rPr lang="en-US" b="1" dirty="0"/>
              <a:t>1. Kick off the day with a glass of lemon water. </a:t>
            </a:r>
            <a:r>
              <a:rPr lang="en-US" dirty="0"/>
              <a:t>Do you know that you can keep yourself protected against inflammatory diseases by just taking a glass of lemon water? Yes, you can. </a:t>
            </a:r>
            <a:endParaRPr lang="en-ID" dirty="0"/>
          </a:p>
        </p:txBody>
      </p:sp>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31590"/>
            <a:ext cx="4392488" cy="1296144"/>
          </a:xfrm>
        </p:spPr>
        <p:txBody>
          <a:bodyPr>
            <a:normAutofit/>
          </a:bodyPr>
          <a:lstStyle/>
          <a:p>
            <a:r>
              <a:rPr lang="en-US" b="1" dirty="0"/>
              <a:t>2. Exercise in the morning. </a:t>
            </a:r>
            <a:r>
              <a:rPr lang="en-US" dirty="0"/>
              <a:t>You don't need to spend too much time doing this. </a:t>
            </a:r>
            <a:endParaRPr lang="en-ID" dirty="0"/>
          </a:p>
        </p:txBody>
      </p:sp>
      <p:pic>
        <p:nvPicPr>
          <p:cNvPr id="1026" name="Picture 2" descr="The best workout apps in 2022 | Tom's Guide">
            <a:extLst>
              <a:ext uri="{FF2B5EF4-FFF2-40B4-BE49-F238E27FC236}">
                <a16:creationId xmlns:a16="http://schemas.microsoft.com/office/drawing/2014/main" id="{A18FBAF7-BCBB-C743-A1DA-6D99D33F11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996" y="2596210"/>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1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563638"/>
            <a:ext cx="4536504" cy="3240360"/>
          </a:xfrm>
        </p:spPr>
        <p:txBody>
          <a:bodyPr>
            <a:normAutofit/>
          </a:bodyPr>
          <a:lstStyle/>
          <a:p>
            <a:pPr algn="ctr"/>
            <a:r>
              <a:rPr lang="en-US" dirty="0"/>
              <a:t>The importance of exercising</a:t>
            </a:r>
            <a:br>
              <a:rPr lang="en-US" dirty="0"/>
            </a:br>
            <a:r>
              <a:rPr lang="en-US" dirty="0"/>
              <a:t>can never be underemphasized, especially in the morning, because it fosters good lymphatic function and enhances your energy levels. </a:t>
            </a:r>
            <a:endParaRPr lang="en-ID" dirty="0"/>
          </a:p>
        </p:txBody>
      </p:sp>
    </p:spTree>
    <p:extLst>
      <p:ext uri="{BB962C8B-B14F-4D97-AF65-F5344CB8AC3E}">
        <p14:creationId xmlns:p14="http://schemas.microsoft.com/office/powerpoint/2010/main" val="284547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752528" cy="1440160"/>
          </a:xfrm>
        </p:spPr>
        <p:txBody>
          <a:bodyPr>
            <a:normAutofit/>
          </a:bodyPr>
          <a:lstStyle/>
          <a:p>
            <a:r>
              <a:rPr lang="en-US" b="1" dirty="0"/>
              <a:t>3. Eat a good breakfast. </a:t>
            </a:r>
            <a:r>
              <a:rPr lang="en-US" dirty="0"/>
              <a:t>If you've been skipping breakfast, make sure you quit that habit now. </a:t>
            </a:r>
            <a:endParaRPr lang="en-ID" dirty="0"/>
          </a:p>
        </p:txBody>
      </p:sp>
      <p:pic>
        <p:nvPicPr>
          <p:cNvPr id="2050" name="Picture 2" descr="Apa Itu Floating Breakfast yang Makin Hits, Pelopornya Resor di Bali?  Halaman all - Kompas.com">
            <a:extLst>
              <a:ext uri="{FF2B5EF4-FFF2-40B4-BE49-F238E27FC236}">
                <a16:creationId xmlns:a16="http://schemas.microsoft.com/office/drawing/2014/main" id="{CDF97956-7ACC-7243-B84D-568C055DE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163" y="249974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94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392488" cy="2808312"/>
          </a:xfrm>
        </p:spPr>
        <p:txBody>
          <a:bodyPr>
            <a:normAutofit/>
          </a:bodyPr>
          <a:lstStyle/>
          <a:p>
            <a:pPr algn="ctr"/>
            <a:r>
              <a:rPr lang="en-US" dirty="0"/>
              <a:t>From low-sugar granola bars and a vegetable omelet to yogurt with nuts and berries, there are lots of options for a healthy breakfast you can have. </a:t>
            </a:r>
            <a:endParaRPr lang="en-ID" dirty="0"/>
          </a:p>
        </p:txBody>
      </p:sp>
    </p:spTree>
    <p:extLst>
      <p:ext uri="{BB962C8B-B14F-4D97-AF65-F5344CB8AC3E}">
        <p14:creationId xmlns:p14="http://schemas.microsoft.com/office/powerpoint/2010/main" val="2826003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2808312"/>
          </a:xfrm>
        </p:spPr>
        <p:txBody>
          <a:bodyPr>
            <a:normAutofit/>
          </a:bodyPr>
          <a:lstStyle/>
          <a:p>
            <a:r>
              <a:rPr lang="en-US" b="1" dirty="0"/>
              <a:t>4. Stay hydrated. </a:t>
            </a:r>
            <a:r>
              <a:rPr lang="en-US" dirty="0"/>
              <a:t>Throughout the day, make sure you have water or any low-sugar drink available to drink. You can suffer decreased concentration and lowered mood when you're dehydrated. </a:t>
            </a:r>
            <a:endParaRPr lang="en-ID" dirty="0"/>
          </a:p>
        </p:txBody>
      </p:sp>
    </p:spTree>
    <p:extLst>
      <p:ext uri="{BB962C8B-B14F-4D97-AF65-F5344CB8AC3E}">
        <p14:creationId xmlns:p14="http://schemas.microsoft.com/office/powerpoint/2010/main" val="222820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2808312"/>
          </a:xfrm>
        </p:spPr>
        <p:txBody>
          <a:bodyPr>
            <a:normAutofit/>
          </a:bodyPr>
          <a:lstStyle/>
          <a:p>
            <a:r>
              <a:rPr lang="en-US" b="1" dirty="0"/>
              <a:t>5. Get a healthy lunch. </a:t>
            </a:r>
            <a:r>
              <a:rPr lang="en-US" dirty="0"/>
              <a:t>Let your daily routine include grabbing a healthy lunch and you can always look out for healthy lunch ideas to have more ideas on the options you have. </a:t>
            </a:r>
            <a:endParaRPr lang="en-ID" dirty="0"/>
          </a:p>
        </p:txBody>
      </p:sp>
    </p:spTree>
    <p:extLst>
      <p:ext uri="{BB962C8B-B14F-4D97-AF65-F5344CB8AC3E}">
        <p14:creationId xmlns:p14="http://schemas.microsoft.com/office/powerpoint/2010/main" val="148105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392488" cy="2808312"/>
          </a:xfrm>
        </p:spPr>
        <p:txBody>
          <a:bodyPr>
            <a:normAutofit/>
          </a:bodyPr>
          <a:lstStyle/>
          <a:p>
            <a:r>
              <a:rPr lang="en-US" b="1" dirty="0"/>
              <a:t>6. Take time to relax. </a:t>
            </a:r>
            <a:r>
              <a:rPr lang="en-US" dirty="0"/>
              <a:t>We all know how hard work is important but you must also rest so that you won't break down. </a:t>
            </a:r>
            <a:endParaRPr lang="en-ID" dirty="0"/>
          </a:p>
        </p:txBody>
      </p:sp>
    </p:spTree>
    <p:extLst>
      <p:ext uri="{BB962C8B-B14F-4D97-AF65-F5344CB8AC3E}">
        <p14:creationId xmlns:p14="http://schemas.microsoft.com/office/powerpoint/2010/main" val="2328650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608512" cy="2952328"/>
          </a:xfrm>
        </p:spPr>
        <p:txBody>
          <a:bodyPr>
            <a:normAutofit/>
          </a:bodyPr>
          <a:lstStyle/>
          <a:p>
            <a:pPr algn="ctr"/>
            <a:r>
              <a:rPr lang="en-US" dirty="0"/>
              <a:t>The habits we set, unhealthy or healthy, small, or big, come together to form our routines and we begin to perform these activities without any prior thought. </a:t>
            </a:r>
            <a:endParaRPr lang="en-ID" dirty="0">
              <a:solidFill>
                <a:schemeClr val="tx1">
                  <a:lumMod val="85000"/>
                  <a:lumOff val="15000"/>
                </a:schemeClr>
              </a:solidFill>
            </a:endParaRPr>
          </a:p>
        </p:txBody>
      </p:sp>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3888432" cy="2808312"/>
          </a:xfrm>
        </p:spPr>
        <p:txBody>
          <a:bodyPr>
            <a:normAutofit/>
          </a:bodyPr>
          <a:lstStyle/>
          <a:p>
            <a:pPr algn="ctr"/>
            <a:r>
              <a:rPr lang="en-US" dirty="0"/>
              <a:t>You can engage in a simple act like meditating, spending time with a pet, reading, or journaling to relax. </a:t>
            </a:r>
            <a:endParaRPr lang="en-ID" dirty="0"/>
          </a:p>
        </p:txBody>
      </p:sp>
    </p:spTree>
    <p:extLst>
      <p:ext uri="{BB962C8B-B14F-4D97-AF65-F5344CB8AC3E}">
        <p14:creationId xmlns:p14="http://schemas.microsoft.com/office/powerpoint/2010/main" val="202384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131590"/>
            <a:ext cx="6447501" cy="530374"/>
          </a:xfrm>
        </p:spPr>
        <p:txBody>
          <a:bodyPr>
            <a:normAutofit/>
          </a:bodyPr>
          <a:lstStyle/>
          <a:p>
            <a:r>
              <a:rPr lang="en-US" dirty="0"/>
              <a:t>Daily Routine For An Organized Life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1851670"/>
            <a:ext cx="4071237" cy="2376264"/>
          </a:xfrm>
        </p:spPr>
        <p:txBody>
          <a:bodyPr>
            <a:normAutofit fontScale="92500" lnSpcReduction="10000"/>
          </a:bodyPr>
          <a:lstStyle/>
          <a:p>
            <a:r>
              <a:rPr lang="en-US" b="1" dirty="0"/>
              <a:t>1. Make your bed. </a:t>
            </a:r>
            <a:r>
              <a:rPr lang="en-US" dirty="0"/>
              <a:t>Don't be so hasty that you rush off to work without making your bed. You can get yourself inspired to be more productive and organized when you engage in the quick chore of making your bed. </a:t>
            </a:r>
            <a:endParaRPr lang="en-ID" dirty="0"/>
          </a:p>
        </p:txBody>
      </p:sp>
    </p:spTree>
    <p:extLst>
      <p:ext uri="{BB962C8B-B14F-4D97-AF65-F5344CB8AC3E}">
        <p14:creationId xmlns:p14="http://schemas.microsoft.com/office/powerpoint/2010/main" val="410716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6"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Righ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752528" cy="2808312"/>
          </a:xfrm>
        </p:spPr>
        <p:txBody>
          <a:bodyPr>
            <a:normAutofit/>
          </a:bodyPr>
          <a:lstStyle/>
          <a:p>
            <a:r>
              <a:rPr lang="en-US" b="1" dirty="0"/>
              <a:t>2. Plan ahead. </a:t>
            </a:r>
            <a:r>
              <a:rPr lang="en-US" dirty="0"/>
              <a:t>Before you go to work tomorrow morning, use the night before to ensure that everything you need at work or wherever you're going in the morning is set. </a:t>
            </a:r>
            <a:endParaRPr lang="en-ID" dirty="0"/>
          </a:p>
        </p:txBody>
      </p:sp>
    </p:spTree>
    <p:extLst>
      <p:ext uri="{BB962C8B-B14F-4D97-AF65-F5344CB8AC3E}">
        <p14:creationId xmlns:p14="http://schemas.microsoft.com/office/powerpoint/2010/main" val="4730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r>
              <a:rPr lang="en-US" b="1" dirty="0"/>
              <a:t>3. Put everything back where you found it. </a:t>
            </a:r>
            <a:r>
              <a:rPr lang="en-US" dirty="0"/>
              <a:t>Most of us are guilty of not returning things to the way we found them. </a:t>
            </a:r>
            <a:endParaRPr lang="en-ID" dirty="0"/>
          </a:p>
        </p:txBody>
      </p:sp>
    </p:spTree>
    <p:extLst>
      <p:ext uri="{BB962C8B-B14F-4D97-AF65-F5344CB8AC3E}">
        <p14:creationId xmlns:p14="http://schemas.microsoft.com/office/powerpoint/2010/main" val="828014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131590"/>
            <a:ext cx="5328592" cy="3744416"/>
          </a:xfrm>
        </p:spPr>
        <p:txBody>
          <a:bodyPr>
            <a:normAutofit/>
          </a:bodyPr>
          <a:lstStyle/>
          <a:p>
            <a:r>
              <a:rPr lang="en-US" b="1" dirty="0"/>
              <a:t>4. Check your list of essential items. </a:t>
            </a:r>
            <a:r>
              <a:rPr lang="en-US" dirty="0"/>
              <a:t>It's recommended that you should write all these things on a piece of paper and paste it at the front of your door so that you can glance at them before you leave to be sure that you're not leaving any important thing behind. </a:t>
            </a:r>
            <a:endParaRPr lang="en-ID" dirty="0"/>
          </a:p>
          <a:p>
            <a:endParaRPr lang="en-ID" dirty="0"/>
          </a:p>
        </p:txBody>
      </p:sp>
    </p:spTree>
    <p:extLst>
      <p:ext uri="{BB962C8B-B14F-4D97-AF65-F5344CB8AC3E}">
        <p14:creationId xmlns:p14="http://schemas.microsoft.com/office/powerpoint/2010/main" val="228540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491630"/>
            <a:ext cx="5472608" cy="3744416"/>
          </a:xfrm>
        </p:spPr>
        <p:txBody>
          <a:bodyPr>
            <a:normAutofit/>
          </a:bodyPr>
          <a:lstStyle/>
          <a:p>
            <a:r>
              <a:rPr lang="en-US" b="1" dirty="0"/>
              <a:t>5. Prioritize your tasks</a:t>
            </a:r>
            <a:r>
              <a:rPr lang="en-US" dirty="0"/>
              <a:t>. It's best that you have your tasks sorted into different categories such as urgent, important, not important, and the likes. This will enable you to be able to prioritize effectively. </a:t>
            </a:r>
            <a:endParaRPr lang="en-ID" dirty="0"/>
          </a:p>
        </p:txBody>
      </p:sp>
    </p:spTree>
    <p:extLst>
      <p:ext uri="{BB962C8B-B14F-4D97-AF65-F5344CB8AC3E}">
        <p14:creationId xmlns:p14="http://schemas.microsoft.com/office/powerpoint/2010/main" val="269318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971600" y="1347614"/>
            <a:ext cx="6447501" cy="530374"/>
          </a:xfrm>
        </p:spPr>
        <p:txBody>
          <a:bodyPr>
            <a:normAutofit/>
          </a:bodyPr>
          <a:lstStyle/>
          <a:p>
            <a:r>
              <a:rPr lang="en-US" dirty="0"/>
              <a:t>Daily Routine For A Stronger Relationship</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971600" y="1923678"/>
            <a:ext cx="5007341" cy="2376264"/>
          </a:xfrm>
        </p:spPr>
        <p:txBody>
          <a:bodyPr>
            <a:normAutofit/>
          </a:bodyPr>
          <a:lstStyle/>
          <a:p>
            <a:r>
              <a:rPr lang="en-US" b="1" dirty="0"/>
              <a:t>1. Kiss your partner goodbye. </a:t>
            </a:r>
            <a:r>
              <a:rPr lang="en-US" dirty="0"/>
              <a:t>I know it's very easy to forget this and even cancel it like it doesn't matter much, especially when you're getting late for work or an important meeting. </a:t>
            </a:r>
            <a:endParaRPr lang="en-ID" dirty="0"/>
          </a:p>
        </p:txBody>
      </p:sp>
    </p:spTree>
    <p:extLst>
      <p:ext uri="{BB962C8B-B14F-4D97-AF65-F5344CB8AC3E}">
        <p14:creationId xmlns:p14="http://schemas.microsoft.com/office/powerpoint/2010/main" val="103035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31590"/>
            <a:ext cx="4392488" cy="1008112"/>
          </a:xfrm>
        </p:spPr>
        <p:txBody>
          <a:bodyPr>
            <a:normAutofit/>
          </a:bodyPr>
          <a:lstStyle/>
          <a:p>
            <a:pPr algn="ctr"/>
            <a:r>
              <a:rPr lang="en-US" dirty="0"/>
              <a:t>A simple act like this can help to solidify your relationship. </a:t>
            </a:r>
            <a:endParaRPr lang="en-ID" dirty="0"/>
          </a:p>
        </p:txBody>
      </p:sp>
      <p:pic>
        <p:nvPicPr>
          <p:cNvPr id="3074" name="Picture 2" descr="500+ Couple Kissing Pictures [HD] | Download Free Images on Unsplash">
            <a:extLst>
              <a:ext uri="{FF2B5EF4-FFF2-40B4-BE49-F238E27FC236}">
                <a16:creationId xmlns:a16="http://schemas.microsoft.com/office/drawing/2014/main" id="{33A207C5-B5D3-3748-952D-52A289567F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1933" y="2256587"/>
            <a:ext cx="2631901" cy="1755323"/>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3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b="1" dirty="0"/>
              <a:t>2. Create little daily rituals. </a:t>
            </a:r>
            <a:r>
              <a:rPr lang="en-US" dirty="0"/>
              <a:t>There's power in the little things we do. This is exactly what simple living is all about anyway. </a:t>
            </a:r>
            <a:endParaRPr lang="en-ID" dirty="0"/>
          </a:p>
        </p:txBody>
      </p:sp>
    </p:spTree>
    <p:extLst>
      <p:ext uri="{BB962C8B-B14F-4D97-AF65-F5344CB8AC3E}">
        <p14:creationId xmlns:p14="http://schemas.microsoft.com/office/powerpoint/2010/main" val="1591245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752528" cy="2808312"/>
          </a:xfrm>
        </p:spPr>
        <p:txBody>
          <a:bodyPr>
            <a:normAutofit/>
          </a:bodyPr>
          <a:lstStyle/>
          <a:p>
            <a:r>
              <a:rPr lang="en-US" b="1" dirty="0"/>
              <a:t>3. Schedule a date night. </a:t>
            </a:r>
            <a:r>
              <a:rPr lang="en-US" dirty="0"/>
              <a:t>Don't be too busy to ignore this. In fact, this is very necessary if you already have kids because it shows that you're not overlooking your relationship. </a:t>
            </a:r>
            <a:endParaRPr lang="en-ID" dirty="0"/>
          </a:p>
        </p:txBody>
      </p:sp>
    </p:spTree>
    <p:extLst>
      <p:ext uri="{BB962C8B-B14F-4D97-AF65-F5344CB8AC3E}">
        <p14:creationId xmlns:p14="http://schemas.microsoft.com/office/powerpoint/2010/main" val="37989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635646"/>
            <a:ext cx="3600400" cy="2448272"/>
          </a:xfrm>
        </p:spPr>
        <p:txBody>
          <a:bodyPr>
            <a:normAutofit/>
          </a:bodyPr>
          <a:lstStyle/>
          <a:p>
            <a:pPr algn="ctr"/>
            <a:r>
              <a:rPr lang="en-US" dirty="0"/>
              <a:t>In fact, building good habits is half the battle, sticking to healthy daily routines is weightier. </a:t>
            </a:r>
            <a:endParaRPr lang="en-ID" dirty="0">
              <a:solidFill>
                <a:schemeClr val="tx1">
                  <a:lumMod val="85000"/>
                  <a:lumOff val="15000"/>
                </a:schemeClr>
              </a:solidFill>
            </a:endParaRPr>
          </a:p>
        </p:txBody>
      </p:sp>
    </p:spTree>
    <p:extLst>
      <p:ext uri="{BB962C8B-B14F-4D97-AF65-F5344CB8AC3E}">
        <p14:creationId xmlns:p14="http://schemas.microsoft.com/office/powerpoint/2010/main" val="358832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r>
              <a:rPr lang="en-US" b="1" dirty="0"/>
              <a:t>4. Create a bonding bedtime routine. </a:t>
            </a:r>
            <a:r>
              <a:rPr lang="en-US" dirty="0"/>
              <a:t>What do you do when it's you and your partner left at nighttime in bed?</a:t>
            </a:r>
            <a:r>
              <a:rPr lang="en-ID" dirty="0"/>
              <a:t> </a:t>
            </a:r>
          </a:p>
        </p:txBody>
      </p:sp>
    </p:spTree>
    <p:extLst>
      <p:ext uri="{BB962C8B-B14F-4D97-AF65-F5344CB8AC3E}">
        <p14:creationId xmlns:p14="http://schemas.microsoft.com/office/powerpoint/2010/main" val="234068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440160"/>
          </a:xfrm>
        </p:spPr>
        <p:txBody>
          <a:bodyPr>
            <a:normAutofit/>
          </a:bodyPr>
          <a:lstStyle/>
          <a:p>
            <a:pPr algn="ctr"/>
            <a:r>
              <a:rPr lang="en-US" dirty="0"/>
              <a:t>Try to bond more via pillow talk and it will be great if you two go to bed at the same time.</a:t>
            </a:r>
            <a:r>
              <a:rPr lang="en-ID" dirty="0"/>
              <a:t> </a:t>
            </a:r>
          </a:p>
        </p:txBody>
      </p:sp>
      <p:pic>
        <p:nvPicPr>
          <p:cNvPr id="4098" name="Picture 2" descr="10 Ucapan Manis untuk Pasangan Saat Pillow Talk">
            <a:extLst>
              <a:ext uri="{FF2B5EF4-FFF2-40B4-BE49-F238E27FC236}">
                <a16:creationId xmlns:a16="http://schemas.microsoft.com/office/drawing/2014/main" id="{6249E89E-0C58-5F46-AC2F-876DF3919A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222" y="2567643"/>
            <a:ext cx="2543324" cy="1432087"/>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96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635646"/>
            <a:ext cx="4032448" cy="2736304"/>
          </a:xfrm>
        </p:spPr>
        <p:txBody>
          <a:bodyPr>
            <a:normAutofit/>
          </a:bodyPr>
          <a:lstStyle/>
          <a:p>
            <a:pPr algn="ctr"/>
            <a:r>
              <a:rPr lang="en-US" dirty="0"/>
              <a:t>More so, you'll be able to regain wasted time and be re-energized when you find and adopt the right daily routine. </a:t>
            </a:r>
            <a:endParaRPr lang="en-ID" dirty="0"/>
          </a:p>
        </p:txBody>
      </p:sp>
    </p:spTree>
    <p:extLst>
      <p:ext uri="{BB962C8B-B14F-4D97-AF65-F5344CB8AC3E}">
        <p14:creationId xmlns:p14="http://schemas.microsoft.com/office/powerpoint/2010/main" val="33345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The Significance Of A Daily Routine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719309" cy="2376264"/>
          </a:xfrm>
        </p:spPr>
        <p:txBody>
          <a:bodyPr>
            <a:normAutofit/>
          </a:bodyPr>
          <a:lstStyle/>
          <a:p>
            <a:r>
              <a:rPr lang="en-US" dirty="0"/>
              <a:t>Your routine is made up of your habits and it's one of the major factors that determine if you'll have a poorly planned day or operate at peak efficiency.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19622"/>
            <a:ext cx="3888432" cy="2808312"/>
          </a:xfrm>
        </p:spPr>
        <p:txBody>
          <a:bodyPr>
            <a:normAutofit/>
          </a:bodyPr>
          <a:lstStyle/>
          <a:p>
            <a:pPr algn="ctr"/>
            <a:r>
              <a:rPr lang="en-US" dirty="0"/>
              <a:t>However, note that there are two major kinds of routines: draining, inefficient routines and energizing, time-saving routines. </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75606"/>
            <a:ext cx="4896544" cy="2880320"/>
          </a:xfrm>
        </p:spPr>
        <p:txBody>
          <a:bodyPr>
            <a:normAutofit/>
          </a:bodyPr>
          <a:lstStyle/>
          <a:p>
            <a:pPr algn="ctr"/>
            <a:r>
              <a:rPr lang="en-US" dirty="0"/>
              <a:t>You can set yourself up for success with an excellent daily routine but you'll be doing yourself more harm if you choose to keep open-ended schedules, go with the flow, and be adventurous by rejecting routines. </a:t>
            </a:r>
            <a:endParaRPr lang="en-ID" dirty="0"/>
          </a:p>
        </p:txBody>
      </p:sp>
    </p:spTree>
    <p:extLst>
      <p:ext uri="{BB962C8B-B14F-4D97-AF65-F5344CB8AC3E}">
        <p14:creationId xmlns:p14="http://schemas.microsoft.com/office/powerpoint/2010/main" val="213241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marL="342900" lvl="0" indent="-342900">
              <a:buFont typeface="Arial" panose="020B0604020202020204" pitchFamily="34" charset="0"/>
              <a:buChar char="•"/>
            </a:pPr>
            <a:r>
              <a:rPr lang="en-US" dirty="0"/>
              <a:t>They make us more efficient </a:t>
            </a:r>
            <a:endParaRPr lang="en-ID" dirty="0"/>
          </a:p>
          <a:p>
            <a:pPr marL="342900" lvl="0" indent="-342900">
              <a:buFont typeface="Arial" panose="020B0604020202020204" pitchFamily="34" charset="0"/>
              <a:buChar char="•"/>
            </a:pPr>
            <a:r>
              <a:rPr lang="en-US" dirty="0"/>
              <a:t>They reduce our need to plan </a:t>
            </a:r>
            <a:endParaRPr lang="en-ID" dirty="0"/>
          </a:p>
          <a:p>
            <a:pPr marL="342900" lvl="0" indent="-342900">
              <a:buFont typeface="Arial" panose="020B0604020202020204" pitchFamily="34" charset="0"/>
              <a:buChar char="•"/>
            </a:pPr>
            <a:r>
              <a:rPr lang="en-US" dirty="0"/>
              <a:t>They create structure in our lives</a:t>
            </a:r>
            <a:endParaRPr lang="en-ID" dirty="0"/>
          </a:p>
        </p:txBody>
      </p:sp>
      <p:sp>
        <p:nvSpPr>
          <p:cNvPr id="4" name="Content Placeholder 2">
            <a:extLst>
              <a:ext uri="{FF2B5EF4-FFF2-40B4-BE49-F238E27FC236}">
                <a16:creationId xmlns:a16="http://schemas.microsoft.com/office/drawing/2014/main" id="{9CC0FC1F-10B3-164F-8F56-AF44698EE2F9}"/>
              </a:ext>
            </a:extLst>
          </p:cNvPr>
          <p:cNvSpPr txBox="1">
            <a:spLocks/>
          </p:cNvSpPr>
          <p:nvPr/>
        </p:nvSpPr>
        <p:spPr>
          <a:xfrm>
            <a:off x="1331640" y="1131590"/>
            <a:ext cx="4964252"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Routines are very important because: </a:t>
            </a:r>
            <a:endParaRPr lang="en-ID" dirty="0"/>
          </a:p>
        </p:txBody>
      </p:sp>
    </p:spTree>
    <p:extLst>
      <p:ext uri="{BB962C8B-B14F-4D97-AF65-F5344CB8AC3E}">
        <p14:creationId xmlns:p14="http://schemas.microsoft.com/office/powerpoint/2010/main" val="148865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15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wipe(up)">
                                      <p:cBhvr>
                                        <p:cTn id="16"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347614"/>
            <a:ext cx="5328592" cy="2952328"/>
          </a:xfrm>
        </p:spPr>
        <p:txBody>
          <a:bodyPr>
            <a:normAutofit/>
          </a:bodyPr>
          <a:lstStyle/>
          <a:p>
            <a:pPr marL="342900" lvl="0" indent="-342900">
              <a:buFont typeface="Arial" panose="020B0604020202020204" pitchFamily="34" charset="0"/>
              <a:buChar char="•"/>
            </a:pPr>
            <a:r>
              <a:rPr lang="en-US" dirty="0"/>
              <a:t>They help us save time, which is our most valuable resource</a:t>
            </a:r>
            <a:endParaRPr lang="en-ID" dirty="0"/>
          </a:p>
          <a:p>
            <a:pPr marL="342900" lvl="0" indent="-342900">
              <a:buFont typeface="Arial" panose="020B0604020202020204" pitchFamily="34" charset="0"/>
              <a:buChar char="•"/>
            </a:pPr>
            <a:r>
              <a:rPr lang="en-US" dirty="0"/>
              <a:t>They instill good habits </a:t>
            </a:r>
            <a:endParaRPr lang="en-ID" dirty="0"/>
          </a:p>
          <a:p>
            <a:pPr marL="342900" lvl="0" indent="-342900">
              <a:buFont typeface="Arial" panose="020B0604020202020204" pitchFamily="34" charset="0"/>
              <a:buChar char="•"/>
            </a:pPr>
            <a:r>
              <a:rPr lang="en-US" dirty="0"/>
              <a:t>They break bad habits </a:t>
            </a:r>
            <a:endParaRPr lang="en-ID" dirty="0"/>
          </a:p>
          <a:p>
            <a:pPr marL="342900" lvl="0" indent="-342900">
              <a:buFont typeface="Arial" panose="020B0604020202020204" pitchFamily="34" charset="0"/>
              <a:buChar char="•"/>
            </a:pPr>
            <a:r>
              <a:rPr lang="en-US" dirty="0"/>
              <a:t>They help us become more proficient </a:t>
            </a:r>
            <a:endParaRPr lang="en-ID" dirty="0"/>
          </a:p>
        </p:txBody>
      </p:sp>
    </p:spTree>
    <p:extLst>
      <p:ext uri="{BB962C8B-B14F-4D97-AF65-F5344CB8AC3E}">
        <p14:creationId xmlns:p14="http://schemas.microsoft.com/office/powerpoint/2010/main" val="405330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par>
                                <p:cTn id="14" presetID="22" presetClass="entr" presetSubtype="1"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up)">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1404</TotalTime>
  <Words>910</Words>
  <Application>Microsoft Macintosh PowerPoint</Application>
  <PresentationFormat>On-screen Show (16:9)</PresentationFormat>
  <Paragraphs>44</Paragraphs>
  <Slides>31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The Significance Of A Daily Routine </vt:lpstr>
      <vt:lpstr>PowerPoint Presentation</vt:lpstr>
      <vt:lpstr>PowerPoint Presentation</vt:lpstr>
      <vt:lpstr>PowerPoint Presentation</vt:lpstr>
      <vt:lpstr>PowerPoint Presentation</vt:lpstr>
      <vt:lpstr>PowerPoint Presentation</vt:lpstr>
      <vt:lpstr>Simple Daily Routines For A Healthy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Daily Routine For An Organized Life</vt:lpstr>
      <vt:lpstr>PowerPoint Presentation</vt:lpstr>
      <vt:lpstr>PowerPoint Presentation</vt:lpstr>
      <vt:lpstr>PowerPoint Presentation</vt:lpstr>
      <vt:lpstr>PowerPoint Presentation</vt:lpstr>
      <vt:lpstr>Daily Routine For A Stronger Relationship</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99</cp:revision>
  <dcterms:created xsi:type="dcterms:W3CDTF">2018-10-15T07:11:14Z</dcterms:created>
  <dcterms:modified xsi:type="dcterms:W3CDTF">2022-04-20T12:22:16Z</dcterms:modified>
</cp:coreProperties>
</file>