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22"/>
  </p:notesMasterIdLst>
  <p:sldIdLst>
    <p:sldId id="257" r:id="rId2"/>
    <p:sldId id="301" r:id="rId3"/>
    <p:sldId id="302" r:id="rId4"/>
    <p:sldId id="30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7" r:id="rId18"/>
    <p:sldId id="318" r:id="rId19"/>
    <p:sldId id="319" r:id="rId20"/>
    <p:sldId id="320" r:id="rId2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4/20/22</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4899" t="41169" r="361" b="-234"/>
          <a:stretch/>
        </p:blipFill>
        <p:spPr>
          <a:xfrm>
            <a:off x="0" y="-20538"/>
            <a:ext cx="9252520" cy="5184576"/>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3215729"/>
            <a:ext cx="3276600" cy="769441"/>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Introduction</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419622"/>
            <a:ext cx="5112568" cy="3240360"/>
          </a:xfrm>
        </p:spPr>
        <p:txBody>
          <a:bodyPr>
            <a:normAutofit/>
          </a:bodyPr>
          <a:lstStyle/>
          <a:p>
            <a:pPr algn="ctr"/>
            <a:r>
              <a:rPr lang="en-US" dirty="0"/>
              <a:t>However, simple living involves focusing intentionally on your relationships, habits, actions, and all other areas of your life to achieve joy and value and to get a sense of purpose as well in life. </a:t>
            </a:r>
            <a:endParaRPr lang="en-ID" dirty="0"/>
          </a:p>
        </p:txBody>
      </p:sp>
    </p:spTree>
    <p:extLst>
      <p:ext uri="{BB962C8B-B14F-4D97-AF65-F5344CB8AC3E}">
        <p14:creationId xmlns:p14="http://schemas.microsoft.com/office/powerpoint/2010/main" val="3596818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203598"/>
            <a:ext cx="5256584" cy="3744416"/>
          </a:xfrm>
        </p:spPr>
        <p:txBody>
          <a:bodyPr>
            <a:normAutofit/>
          </a:bodyPr>
          <a:lstStyle/>
          <a:p>
            <a:pPr algn="ctr"/>
            <a:r>
              <a:rPr lang="en-US" dirty="0"/>
              <a:t>When you embrace the act of simple living, it incites you to shift your attention to what matters most and helps you achieve more freedom through the reduction of attachments, distractions, and possessions. </a:t>
            </a:r>
            <a:endParaRPr lang="en-ID" dirty="0"/>
          </a:p>
        </p:txBody>
      </p:sp>
    </p:spTree>
    <p:extLst>
      <p:ext uri="{BB962C8B-B14F-4D97-AF65-F5344CB8AC3E}">
        <p14:creationId xmlns:p14="http://schemas.microsoft.com/office/powerpoint/2010/main" val="2012154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07654"/>
            <a:ext cx="4608512" cy="2952328"/>
          </a:xfrm>
        </p:spPr>
        <p:txBody>
          <a:bodyPr>
            <a:normAutofit/>
          </a:bodyPr>
          <a:lstStyle/>
          <a:p>
            <a:pPr algn="ctr"/>
            <a:r>
              <a:rPr lang="en-US" dirty="0"/>
              <a:t>Despite how helpful this principle is, applying it in the society we're in today can be a bit tedious because of the prevailing lifestyle.</a:t>
            </a:r>
            <a:r>
              <a:rPr lang="en-ID" dirty="0"/>
              <a:t> </a:t>
            </a:r>
          </a:p>
        </p:txBody>
      </p:sp>
    </p:spTree>
    <p:extLst>
      <p:ext uri="{BB962C8B-B14F-4D97-AF65-F5344CB8AC3E}">
        <p14:creationId xmlns:p14="http://schemas.microsoft.com/office/powerpoint/2010/main" val="4062893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843558"/>
            <a:ext cx="4608512" cy="1296144"/>
          </a:xfrm>
        </p:spPr>
        <p:txBody>
          <a:bodyPr>
            <a:normAutofit/>
          </a:bodyPr>
          <a:lstStyle/>
          <a:p>
            <a:pPr algn="ctr"/>
            <a:r>
              <a:rPr lang="en-US" dirty="0"/>
              <a:t>These days, a lot of us are caught up in this ever-changing and fast-moving system.</a:t>
            </a:r>
            <a:r>
              <a:rPr lang="en-ID" dirty="0"/>
              <a:t> </a:t>
            </a:r>
          </a:p>
        </p:txBody>
      </p:sp>
      <p:pic>
        <p:nvPicPr>
          <p:cNvPr id="3074" name="Picture 2" descr="Free Time-lapse Photography of Brown Concrete Building Stock Photo">
            <a:extLst>
              <a:ext uri="{FF2B5EF4-FFF2-40B4-BE49-F238E27FC236}">
                <a16:creationId xmlns:a16="http://schemas.microsoft.com/office/drawing/2014/main" id="{A0B42496-A4E2-BE40-ABE5-5D7CC3C4E0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5155" y="2355726"/>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7086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563638"/>
            <a:ext cx="4608512" cy="2952328"/>
          </a:xfrm>
        </p:spPr>
        <p:txBody>
          <a:bodyPr>
            <a:normAutofit/>
          </a:bodyPr>
          <a:lstStyle/>
          <a:p>
            <a:pPr algn="ctr"/>
            <a:r>
              <a:rPr lang="en-US" dirty="0"/>
              <a:t>We live by the system of "it's either you move or you're moved", "evolve or you're extinct," and we feel so pressured by society's influences. </a:t>
            </a:r>
            <a:endParaRPr lang="en-ID" dirty="0"/>
          </a:p>
        </p:txBody>
      </p:sp>
    </p:spTree>
    <p:extLst>
      <p:ext uri="{BB962C8B-B14F-4D97-AF65-F5344CB8AC3E}">
        <p14:creationId xmlns:p14="http://schemas.microsoft.com/office/powerpoint/2010/main" val="2127918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131590"/>
            <a:ext cx="4608512" cy="1296144"/>
          </a:xfrm>
        </p:spPr>
        <p:txBody>
          <a:bodyPr>
            <a:normAutofit/>
          </a:bodyPr>
          <a:lstStyle/>
          <a:p>
            <a:pPr algn="ctr"/>
            <a:r>
              <a:rPr lang="en-US" dirty="0"/>
              <a:t>On the other hand, technology is making good efforts to save the day. </a:t>
            </a:r>
            <a:endParaRPr lang="en-ID" dirty="0"/>
          </a:p>
        </p:txBody>
      </p:sp>
      <p:pic>
        <p:nvPicPr>
          <p:cNvPr id="4098" name="Picture 2" descr="Free Code Projected Over Woman Stock Photo">
            <a:extLst>
              <a:ext uri="{FF2B5EF4-FFF2-40B4-BE49-F238E27FC236}">
                <a16:creationId xmlns:a16="http://schemas.microsoft.com/office/drawing/2014/main" id="{C6AE3BCA-FE3B-C24D-B45E-E351BA46BD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6209" y="2571750"/>
            <a:ext cx="2559373"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9617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907704" y="1779662"/>
            <a:ext cx="3528392" cy="1944216"/>
          </a:xfrm>
        </p:spPr>
        <p:txBody>
          <a:bodyPr>
            <a:normAutofit/>
          </a:bodyPr>
          <a:lstStyle/>
          <a:p>
            <a:pPr algn="ctr"/>
            <a:r>
              <a:rPr lang="en-US" dirty="0"/>
              <a:t>Now, it's easier to become whatever it is you desire. You can travel anywhere you want. </a:t>
            </a:r>
            <a:endParaRPr lang="en-ID" dirty="0"/>
          </a:p>
          <a:p>
            <a:pPr algn="ctr"/>
            <a:endParaRPr lang="en-ID" dirty="0"/>
          </a:p>
        </p:txBody>
      </p:sp>
    </p:spTree>
    <p:extLst>
      <p:ext uri="{BB962C8B-B14F-4D97-AF65-F5344CB8AC3E}">
        <p14:creationId xmlns:p14="http://schemas.microsoft.com/office/powerpoint/2010/main" val="2890036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707654"/>
            <a:ext cx="4032448" cy="2952328"/>
          </a:xfrm>
        </p:spPr>
        <p:txBody>
          <a:bodyPr>
            <a:normAutofit/>
          </a:bodyPr>
          <a:lstStyle/>
          <a:p>
            <a:pPr algn="ctr"/>
            <a:r>
              <a:rPr lang="en-US" dirty="0"/>
              <a:t>You can purchase without being stressed, and a whole lot of things have become easier. </a:t>
            </a:r>
            <a:endParaRPr lang="en-ID" dirty="0"/>
          </a:p>
        </p:txBody>
      </p:sp>
    </p:spTree>
    <p:extLst>
      <p:ext uri="{BB962C8B-B14F-4D97-AF65-F5344CB8AC3E}">
        <p14:creationId xmlns:p14="http://schemas.microsoft.com/office/powerpoint/2010/main" val="3349537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987574"/>
            <a:ext cx="4608512" cy="1008112"/>
          </a:xfrm>
        </p:spPr>
        <p:txBody>
          <a:bodyPr>
            <a:normAutofit/>
          </a:bodyPr>
          <a:lstStyle/>
          <a:p>
            <a:pPr algn="ctr"/>
            <a:r>
              <a:rPr lang="en-US" dirty="0"/>
              <a:t>But even with all of these, a lot of people are still not happy. </a:t>
            </a:r>
            <a:endParaRPr lang="en-ID" dirty="0"/>
          </a:p>
        </p:txBody>
      </p:sp>
      <p:pic>
        <p:nvPicPr>
          <p:cNvPr id="5122" name="Picture 2" descr="Free Man in Blue and Brown Plaid Dress Shirt Touching His Hair Stock Photo">
            <a:extLst>
              <a:ext uri="{FF2B5EF4-FFF2-40B4-BE49-F238E27FC236}">
                <a16:creationId xmlns:a16="http://schemas.microsoft.com/office/drawing/2014/main" id="{6E420A24-386B-5A43-AB52-0A77BB9B2A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7163" y="2067694"/>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5819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5122"/>
                                        </p:tgtEl>
                                        <p:attrNameLst>
                                          <p:attrName>style.visibility</p:attrName>
                                        </p:attrNameLst>
                                      </p:cBhvr>
                                      <p:to>
                                        <p:strVal val="visible"/>
                                      </p:to>
                                    </p:set>
                                    <p:anim calcmode="lin" valueType="num">
                                      <p:cBhvr additive="base">
                                        <p:cTn id="10" dur="500" fill="hold"/>
                                        <p:tgtEl>
                                          <p:spTgt spid="5122"/>
                                        </p:tgtEl>
                                        <p:attrNameLst>
                                          <p:attrName>ppt_x</p:attrName>
                                        </p:attrNameLst>
                                      </p:cBhvr>
                                      <p:tavLst>
                                        <p:tav tm="0">
                                          <p:val>
                                            <p:strVal val="#ppt_x"/>
                                          </p:val>
                                        </p:tav>
                                        <p:tav tm="100000">
                                          <p:val>
                                            <p:strVal val="#ppt_x"/>
                                          </p:val>
                                        </p:tav>
                                      </p:tavLst>
                                    </p:anim>
                                    <p:anim calcmode="lin" valueType="num">
                                      <p:cBhvr additive="base">
                                        <p:cTn id="11"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347614"/>
            <a:ext cx="5472608" cy="3456384"/>
          </a:xfrm>
        </p:spPr>
        <p:txBody>
          <a:bodyPr>
            <a:normAutofit/>
          </a:bodyPr>
          <a:lstStyle/>
          <a:p>
            <a:pPr algn="ctr"/>
            <a:r>
              <a:rPr lang="en-US" dirty="0"/>
              <a:t>Why? Many are finding it difficult to catch up with the pace of society and the speed of change and it's feared that refusing to take part in the social race can make one miss out on something relevant and bring about unhappiness. </a:t>
            </a:r>
            <a:endParaRPr lang="en-ID" dirty="0"/>
          </a:p>
        </p:txBody>
      </p:sp>
    </p:spTree>
    <p:extLst>
      <p:ext uri="{BB962C8B-B14F-4D97-AF65-F5344CB8AC3E}">
        <p14:creationId xmlns:p14="http://schemas.microsoft.com/office/powerpoint/2010/main" val="2645085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75606"/>
            <a:ext cx="4608512" cy="864096"/>
          </a:xfrm>
        </p:spPr>
        <p:txBody>
          <a:bodyPr>
            <a:normAutofit/>
          </a:bodyPr>
          <a:lstStyle/>
          <a:p>
            <a:pPr algn="ctr"/>
            <a:r>
              <a:rPr lang="en-US" dirty="0"/>
              <a:t>The idea of thriving on less can sound complicated to many. </a:t>
            </a:r>
            <a:endParaRPr lang="en-ID" dirty="0">
              <a:solidFill>
                <a:schemeClr val="tx1">
                  <a:lumMod val="85000"/>
                  <a:lumOff val="15000"/>
                </a:schemeClr>
              </a:solidFill>
            </a:endParaRPr>
          </a:p>
        </p:txBody>
      </p:sp>
      <p:pic>
        <p:nvPicPr>
          <p:cNvPr id="1026" name="Picture 2" descr="Free Green Wooden Chair on White Surface Stock Photo">
            <a:extLst>
              <a:ext uri="{FF2B5EF4-FFF2-40B4-BE49-F238E27FC236}">
                <a16:creationId xmlns:a16="http://schemas.microsoft.com/office/drawing/2014/main" id="{613126E0-C69C-B543-A6C4-B54EE6D4AB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5155" y="2355726"/>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1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347614"/>
            <a:ext cx="4896544" cy="3384376"/>
          </a:xfrm>
        </p:spPr>
        <p:txBody>
          <a:bodyPr>
            <a:normAutofit/>
          </a:bodyPr>
          <a:lstStyle/>
          <a:p>
            <a:pPr algn="ctr"/>
            <a:r>
              <a:rPr lang="en-US" dirty="0"/>
              <a:t>The constant up and about of this complicated society ushers in a lot of stress but with simplicity, we can achieve true happiness, a special kind of happiness that's not derived from status or material possessions.</a:t>
            </a:r>
            <a:endParaRPr lang="en-ID" dirty="0"/>
          </a:p>
        </p:txBody>
      </p:sp>
    </p:spTree>
    <p:extLst>
      <p:ext uri="{BB962C8B-B14F-4D97-AF65-F5344CB8AC3E}">
        <p14:creationId xmlns:p14="http://schemas.microsoft.com/office/powerpoint/2010/main" val="2632534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987574"/>
            <a:ext cx="3888432" cy="1368152"/>
          </a:xfrm>
        </p:spPr>
        <p:txBody>
          <a:bodyPr>
            <a:normAutofit/>
          </a:bodyPr>
          <a:lstStyle/>
          <a:p>
            <a:pPr algn="ctr"/>
            <a:r>
              <a:rPr lang="en-US" dirty="0"/>
              <a:t>I mean, how do you expect someone to thrive when there's "less"? </a:t>
            </a:r>
            <a:endParaRPr lang="en-ID" dirty="0">
              <a:solidFill>
                <a:schemeClr val="tx1">
                  <a:lumMod val="85000"/>
                  <a:lumOff val="15000"/>
                </a:schemeClr>
              </a:solidFill>
            </a:endParaRPr>
          </a:p>
        </p:txBody>
      </p:sp>
      <p:pic>
        <p:nvPicPr>
          <p:cNvPr id="2" name="Picture 1">
            <a:extLst>
              <a:ext uri="{FF2B5EF4-FFF2-40B4-BE49-F238E27FC236}">
                <a16:creationId xmlns:a16="http://schemas.microsoft.com/office/drawing/2014/main" id="{9540CE60-DB15-4943-9F2A-AA6C22A48FC3}"/>
              </a:ext>
            </a:extLst>
          </p:cNvPr>
          <p:cNvPicPr>
            <a:picLocks noChangeAspect="1"/>
          </p:cNvPicPr>
          <p:nvPr/>
        </p:nvPicPr>
        <p:blipFill>
          <a:blip r:embed="rId2"/>
          <a:stretch>
            <a:fillRect/>
          </a:stretch>
        </p:blipFill>
        <p:spPr>
          <a:xfrm>
            <a:off x="2499804" y="2375081"/>
            <a:ext cx="2560216" cy="1372646"/>
          </a:xfrm>
          <a:prstGeom prst="rect">
            <a:avLst/>
          </a:prstGeom>
          <a:ln w="15875">
            <a:solidFill>
              <a:schemeClr val="tx1">
                <a:lumMod val="85000"/>
                <a:lumOff val="1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1662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608512" cy="2952328"/>
          </a:xfrm>
        </p:spPr>
        <p:txBody>
          <a:bodyPr>
            <a:normAutofit/>
          </a:bodyPr>
          <a:lstStyle/>
          <a:p>
            <a:pPr algn="ctr"/>
            <a:r>
              <a:rPr lang="en-US" dirty="0"/>
              <a:t>Well, while this could get a bit fuzzy, there's no complication about making efforts to become more by doing less and to gain more by being simple. </a:t>
            </a:r>
            <a:endParaRPr lang="en-ID" dirty="0">
              <a:solidFill>
                <a:schemeClr val="tx1">
                  <a:lumMod val="85000"/>
                  <a:lumOff val="15000"/>
                </a:schemeClr>
              </a:solidFill>
            </a:endParaRPr>
          </a:p>
        </p:txBody>
      </p:sp>
    </p:spTree>
    <p:extLst>
      <p:ext uri="{BB962C8B-B14F-4D97-AF65-F5344CB8AC3E}">
        <p14:creationId xmlns:p14="http://schemas.microsoft.com/office/powerpoint/2010/main" val="2384264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608512" cy="2952328"/>
          </a:xfrm>
        </p:spPr>
        <p:txBody>
          <a:bodyPr>
            <a:normAutofit/>
          </a:bodyPr>
          <a:lstStyle/>
          <a:p>
            <a:pPr algn="ctr"/>
            <a:r>
              <a:rPr lang="en-US" dirty="0"/>
              <a:t>The idea of simplifying one's life and living less comes from the idea of "less is more" which expresses the beauty of simplicity and minimalism.</a:t>
            </a:r>
            <a:r>
              <a:rPr lang="en-ID" dirty="0"/>
              <a:t> </a:t>
            </a:r>
            <a:endParaRPr lang="en-ID" dirty="0">
              <a:solidFill>
                <a:schemeClr val="tx1">
                  <a:lumMod val="85000"/>
                  <a:lumOff val="15000"/>
                </a:schemeClr>
              </a:solidFill>
            </a:endParaRPr>
          </a:p>
        </p:txBody>
      </p:sp>
    </p:spTree>
    <p:extLst>
      <p:ext uri="{BB962C8B-B14F-4D97-AF65-F5344CB8AC3E}">
        <p14:creationId xmlns:p14="http://schemas.microsoft.com/office/powerpoint/2010/main" val="130049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608512" cy="2952328"/>
          </a:xfrm>
        </p:spPr>
        <p:txBody>
          <a:bodyPr>
            <a:normAutofit/>
          </a:bodyPr>
          <a:lstStyle/>
          <a:p>
            <a:pPr algn="ctr"/>
            <a:r>
              <a:rPr lang="en-US" dirty="0"/>
              <a:t>These days, many of us are tired of doing too much because all the things we do too much haven't even been able to provoke a significant change.</a:t>
            </a:r>
            <a:r>
              <a:rPr lang="en-ID" dirty="0"/>
              <a:t> </a:t>
            </a:r>
            <a:endParaRPr lang="en-ID" dirty="0">
              <a:solidFill>
                <a:schemeClr val="tx1">
                  <a:lumMod val="85000"/>
                  <a:lumOff val="15000"/>
                </a:schemeClr>
              </a:solidFill>
            </a:endParaRPr>
          </a:p>
        </p:txBody>
      </p:sp>
    </p:spTree>
    <p:extLst>
      <p:ext uri="{BB962C8B-B14F-4D97-AF65-F5344CB8AC3E}">
        <p14:creationId xmlns:p14="http://schemas.microsoft.com/office/powerpoint/2010/main" val="282800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771550"/>
            <a:ext cx="3960440" cy="1368152"/>
          </a:xfrm>
        </p:spPr>
        <p:txBody>
          <a:bodyPr>
            <a:normAutofit/>
          </a:bodyPr>
          <a:lstStyle/>
          <a:p>
            <a:pPr algn="ctr"/>
            <a:r>
              <a:rPr lang="en-US" dirty="0"/>
              <a:t>So, why do we have to keep doing more when we can do less and be more? </a:t>
            </a:r>
            <a:endParaRPr lang="en-ID" dirty="0"/>
          </a:p>
        </p:txBody>
      </p:sp>
      <p:pic>
        <p:nvPicPr>
          <p:cNvPr id="2050" name="Picture 2" descr="Free From above of ceramic cup of hot espresso on white saucer placed near opened ring bound notebook and stylish silver pen on wooden surface Stock Photo">
            <a:extLst>
              <a:ext uri="{FF2B5EF4-FFF2-40B4-BE49-F238E27FC236}">
                <a16:creationId xmlns:a16="http://schemas.microsoft.com/office/drawing/2014/main" id="{3A9C1BC9-710C-B647-8D2C-A8B612E294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1159" y="2174202"/>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328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07654"/>
            <a:ext cx="4608512" cy="2952328"/>
          </a:xfrm>
        </p:spPr>
        <p:txBody>
          <a:bodyPr>
            <a:normAutofit/>
          </a:bodyPr>
          <a:lstStyle/>
          <a:p>
            <a:pPr algn="ctr"/>
            <a:r>
              <a:rPr lang="en-US" dirty="0"/>
              <a:t>While the concept of simple living could be quite attractive, it's important that you understand the meaning of simple living so that you don't get it mixed up. </a:t>
            </a:r>
            <a:endParaRPr lang="en-ID" dirty="0"/>
          </a:p>
        </p:txBody>
      </p:sp>
    </p:spTree>
    <p:extLst>
      <p:ext uri="{BB962C8B-B14F-4D97-AF65-F5344CB8AC3E}">
        <p14:creationId xmlns:p14="http://schemas.microsoft.com/office/powerpoint/2010/main" val="310267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635646"/>
            <a:ext cx="3744416" cy="2952328"/>
          </a:xfrm>
        </p:spPr>
        <p:txBody>
          <a:bodyPr>
            <a:normAutofit/>
          </a:bodyPr>
          <a:lstStyle/>
          <a:p>
            <a:pPr algn="ctr"/>
            <a:r>
              <a:rPr lang="en-US" dirty="0"/>
              <a:t>To begin with, there are various definitions one can give this concept because it's not a one-way thing. </a:t>
            </a:r>
            <a:endParaRPr lang="en-ID" dirty="0"/>
          </a:p>
        </p:txBody>
      </p:sp>
    </p:spTree>
    <p:extLst>
      <p:ext uri="{BB962C8B-B14F-4D97-AF65-F5344CB8AC3E}">
        <p14:creationId xmlns:p14="http://schemas.microsoft.com/office/powerpoint/2010/main" val="546071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1210</TotalTime>
  <Words>486</Words>
  <Application>Microsoft Macintosh PowerPoint</Application>
  <PresentationFormat>On-screen Show (16:9)</PresentationFormat>
  <Paragraphs>21</Paragraphs>
  <Slides>20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97</cp:revision>
  <dcterms:created xsi:type="dcterms:W3CDTF">2018-10-15T07:11:14Z</dcterms:created>
  <dcterms:modified xsi:type="dcterms:W3CDTF">2022-04-20T08:37:22Z</dcterms:modified>
</cp:coreProperties>
</file>