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28"/>
  </p:notesMasterIdLst>
  <p:sldIdLst>
    <p:sldId id="257" r:id="rId2"/>
    <p:sldId id="301" r:id="rId3"/>
    <p:sldId id="335" r:id="rId4"/>
    <p:sldId id="336" r:id="rId5"/>
    <p:sldId id="329" r:id="rId6"/>
    <p:sldId id="330" r:id="rId7"/>
    <p:sldId id="337" r:id="rId8"/>
    <p:sldId id="338" r:id="rId9"/>
    <p:sldId id="339" r:id="rId10"/>
    <p:sldId id="340" r:id="rId11"/>
    <p:sldId id="341" r:id="rId12"/>
    <p:sldId id="342" r:id="rId13"/>
    <p:sldId id="343" r:id="rId14"/>
    <p:sldId id="344" r:id="rId15"/>
    <p:sldId id="346" r:id="rId16"/>
    <p:sldId id="345" r:id="rId17"/>
    <p:sldId id="331" r:id="rId18"/>
    <p:sldId id="332" r:id="rId19"/>
    <p:sldId id="347" r:id="rId20"/>
    <p:sldId id="348" r:id="rId21"/>
    <p:sldId id="333" r:id="rId22"/>
    <p:sldId id="334" r:id="rId23"/>
    <p:sldId id="349" r:id="rId24"/>
    <p:sldId id="350" r:id="rId25"/>
    <p:sldId id="351" r:id="rId26"/>
    <p:sldId id="352" r:id="rId2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10"/>
    <p:restoredTop sz="94650"/>
  </p:normalViewPr>
  <p:slideViewPr>
    <p:cSldViewPr>
      <p:cViewPr varScale="1">
        <p:scale>
          <a:sx n="160" d="100"/>
          <a:sy n="160" d="100"/>
        </p:scale>
        <p:origin x="176" y="416"/>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4/20/22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latin typeface="Calibri" panose="020F0502020204030204" pitchFamily="34" charset="0"/>
                <a:cs typeface="Calibri" panose="020F0502020204030204" pitchFamily="34" charset="0"/>
              </a:defRPr>
            </a:lvl1pPr>
            <a:lvl2pPr marL="342900" indent="0">
              <a:buNone/>
              <a:defRPr sz="2400">
                <a:latin typeface="Calibri" panose="020F0502020204030204" pitchFamily="34" charset="0"/>
                <a:cs typeface="Calibri" panose="020F0502020204030204" pitchFamily="34" charset="0"/>
              </a:defRPr>
            </a:lvl2pPr>
            <a:lvl3pPr marL="685800" indent="0">
              <a:buNone/>
              <a:defRPr sz="2400">
                <a:latin typeface="Calibri" panose="020F0502020204030204" pitchFamily="34" charset="0"/>
                <a:cs typeface="Calibri" panose="020F0502020204030204" pitchFamily="34" charset="0"/>
              </a:defRPr>
            </a:lvl3pPr>
            <a:lvl4pPr marL="1028700" indent="0">
              <a:buNone/>
              <a:defRPr sz="2400">
                <a:latin typeface="Calibri" panose="020F0502020204030204" pitchFamily="34" charset="0"/>
                <a:cs typeface="Calibri" panose="020F0502020204030204" pitchFamily="34" charset="0"/>
              </a:defRPr>
            </a:lvl4pPr>
            <a:lvl5pPr marL="1371600" indent="0">
              <a:buNone/>
              <a:defRPr sz="2400">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4/20/22</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34899" t="41169" r="361" b="-234"/>
          <a:stretch/>
        </p:blipFill>
        <p:spPr>
          <a:xfrm>
            <a:off x="0" y="-20538"/>
            <a:ext cx="9252520" cy="5184576"/>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446288"/>
            <a:ext cx="3276600" cy="2308324"/>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How Perfectionism Affects Your Simplicity</a:t>
            </a:r>
            <a:endParaRPr lang="en-ID" sz="36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563638"/>
            <a:ext cx="3960440" cy="2448272"/>
          </a:xfrm>
        </p:spPr>
        <p:txBody>
          <a:bodyPr>
            <a:normAutofit/>
          </a:bodyPr>
          <a:lstStyle/>
          <a:p>
            <a:pPr algn="ctr"/>
            <a:r>
              <a:rPr lang="en-US" dirty="0"/>
              <a:t>For instance, your blog's layout can become very messy when it's tightly filled with many add-ons. </a:t>
            </a:r>
            <a:endParaRPr lang="en-ID" dirty="0"/>
          </a:p>
        </p:txBody>
      </p:sp>
    </p:spTree>
    <p:extLst>
      <p:ext uri="{BB962C8B-B14F-4D97-AF65-F5344CB8AC3E}">
        <p14:creationId xmlns:p14="http://schemas.microsoft.com/office/powerpoint/2010/main" val="459043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347614"/>
            <a:ext cx="4392488" cy="504056"/>
          </a:xfrm>
        </p:spPr>
        <p:txBody>
          <a:bodyPr>
            <a:normAutofit/>
          </a:bodyPr>
          <a:lstStyle/>
          <a:p>
            <a:r>
              <a:rPr lang="en-US" b="1" dirty="0"/>
              <a:t>3. More Procrastination</a:t>
            </a:r>
            <a:endParaRPr lang="en-ID" dirty="0"/>
          </a:p>
        </p:txBody>
      </p:sp>
      <p:sp>
        <p:nvSpPr>
          <p:cNvPr id="4" name="Content Placeholder 2">
            <a:extLst>
              <a:ext uri="{FF2B5EF4-FFF2-40B4-BE49-F238E27FC236}">
                <a16:creationId xmlns:a16="http://schemas.microsoft.com/office/drawing/2014/main" id="{4DCFDF16-9BD8-224C-B6D8-FAC9CD555818}"/>
              </a:ext>
            </a:extLst>
          </p:cNvPr>
          <p:cNvSpPr txBox="1">
            <a:spLocks/>
          </p:cNvSpPr>
          <p:nvPr/>
        </p:nvSpPr>
        <p:spPr>
          <a:xfrm>
            <a:off x="1331640" y="1923678"/>
            <a:ext cx="4392488" cy="237626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dirty="0"/>
              <a:t>You stand to overcomplicate a project when you give in to perfectionism. There will never be a perfect moment to start living simply.</a:t>
            </a:r>
            <a:r>
              <a:rPr lang="en-ID" dirty="0"/>
              <a:t> </a:t>
            </a:r>
          </a:p>
        </p:txBody>
      </p:sp>
    </p:spTree>
    <p:extLst>
      <p:ext uri="{BB962C8B-B14F-4D97-AF65-F5344CB8AC3E}">
        <p14:creationId xmlns:p14="http://schemas.microsoft.com/office/powerpoint/2010/main" val="2574486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987574"/>
            <a:ext cx="4464496" cy="1296144"/>
          </a:xfrm>
        </p:spPr>
        <p:txBody>
          <a:bodyPr>
            <a:normAutofit/>
          </a:bodyPr>
          <a:lstStyle/>
          <a:p>
            <a:pPr algn="ctr"/>
            <a:r>
              <a:rPr lang="en-US" dirty="0"/>
              <a:t>I mean, why would you? Just look at what you stand to achieve and stay focused and committed. </a:t>
            </a:r>
            <a:endParaRPr lang="en-ID" dirty="0"/>
          </a:p>
        </p:txBody>
      </p:sp>
      <p:pic>
        <p:nvPicPr>
          <p:cNvPr id="3074" name="Picture 2" descr="Apa yang dimaksud dengan Deep Focus? - Ilmu Sinematografi - Dictio Community">
            <a:extLst>
              <a:ext uri="{FF2B5EF4-FFF2-40B4-BE49-F238E27FC236}">
                <a16:creationId xmlns:a16="http://schemas.microsoft.com/office/drawing/2014/main" id="{081294C3-FFDE-F940-BAEC-4A1D58582F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9262" y="2571750"/>
            <a:ext cx="2581300" cy="1309355"/>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6306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347614"/>
            <a:ext cx="4392488" cy="504056"/>
          </a:xfrm>
        </p:spPr>
        <p:txBody>
          <a:bodyPr>
            <a:normAutofit/>
          </a:bodyPr>
          <a:lstStyle/>
          <a:p>
            <a:r>
              <a:rPr lang="en-US" b="1" dirty="0"/>
              <a:t>4. Missing The Bigger Picture </a:t>
            </a:r>
            <a:endParaRPr lang="en-ID" dirty="0"/>
          </a:p>
        </p:txBody>
      </p:sp>
      <p:sp>
        <p:nvSpPr>
          <p:cNvPr id="4" name="Content Placeholder 2">
            <a:extLst>
              <a:ext uri="{FF2B5EF4-FFF2-40B4-BE49-F238E27FC236}">
                <a16:creationId xmlns:a16="http://schemas.microsoft.com/office/drawing/2014/main" id="{4DCFDF16-9BD8-224C-B6D8-FAC9CD555818}"/>
              </a:ext>
            </a:extLst>
          </p:cNvPr>
          <p:cNvSpPr txBox="1">
            <a:spLocks/>
          </p:cNvSpPr>
          <p:nvPr/>
        </p:nvSpPr>
        <p:spPr>
          <a:xfrm>
            <a:off x="1331640" y="1923678"/>
            <a:ext cx="4392488" cy="237626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dirty="0"/>
              <a:t>While perfectionism drains you with what could be better and makes you ruminate on perfecting what you're doing, it tends to keep you blinded to the bigger picture. </a:t>
            </a:r>
            <a:endParaRPr lang="en-ID" dirty="0"/>
          </a:p>
        </p:txBody>
      </p:sp>
    </p:spTree>
    <p:extLst>
      <p:ext uri="{BB962C8B-B14F-4D97-AF65-F5344CB8AC3E}">
        <p14:creationId xmlns:p14="http://schemas.microsoft.com/office/powerpoint/2010/main" val="2035596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419622"/>
            <a:ext cx="4752528" cy="3024336"/>
          </a:xfrm>
        </p:spPr>
        <p:txBody>
          <a:bodyPr>
            <a:normAutofit/>
          </a:bodyPr>
          <a:lstStyle/>
          <a:p>
            <a:pPr algn="ctr"/>
            <a:r>
              <a:rPr lang="en-US" dirty="0"/>
              <a:t>Simple living fetches a lot of benefits and when you keep thinking without getting things done, you'll just keep running around the same circle and may probably miss the bigger picture. </a:t>
            </a:r>
            <a:endParaRPr lang="en-ID" dirty="0"/>
          </a:p>
        </p:txBody>
      </p:sp>
    </p:spTree>
    <p:extLst>
      <p:ext uri="{BB962C8B-B14F-4D97-AF65-F5344CB8AC3E}">
        <p14:creationId xmlns:p14="http://schemas.microsoft.com/office/powerpoint/2010/main" val="901280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347614"/>
            <a:ext cx="5832648" cy="504056"/>
          </a:xfrm>
        </p:spPr>
        <p:txBody>
          <a:bodyPr>
            <a:normAutofit/>
          </a:bodyPr>
          <a:lstStyle/>
          <a:p>
            <a:r>
              <a:rPr lang="en-US" b="1" dirty="0"/>
              <a:t>5. Stressing Over Unfounded Problems</a:t>
            </a:r>
            <a:endParaRPr lang="en-ID" dirty="0"/>
          </a:p>
        </p:txBody>
      </p:sp>
      <p:sp>
        <p:nvSpPr>
          <p:cNvPr id="4" name="Content Placeholder 2">
            <a:extLst>
              <a:ext uri="{FF2B5EF4-FFF2-40B4-BE49-F238E27FC236}">
                <a16:creationId xmlns:a16="http://schemas.microsoft.com/office/drawing/2014/main" id="{4DCFDF16-9BD8-224C-B6D8-FAC9CD555818}"/>
              </a:ext>
            </a:extLst>
          </p:cNvPr>
          <p:cNvSpPr txBox="1">
            <a:spLocks/>
          </p:cNvSpPr>
          <p:nvPr/>
        </p:nvSpPr>
        <p:spPr>
          <a:xfrm>
            <a:off x="1331640" y="1923678"/>
            <a:ext cx="4392488" cy="237626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dirty="0"/>
              <a:t>Yes, when you constantly try to attain perfection, your brain will become so engaged that you'll keep looking for what could get wrong or what would surface. </a:t>
            </a:r>
            <a:endParaRPr lang="en-ID" dirty="0"/>
          </a:p>
        </p:txBody>
      </p:sp>
    </p:spTree>
    <p:extLst>
      <p:ext uri="{BB962C8B-B14F-4D97-AF65-F5344CB8AC3E}">
        <p14:creationId xmlns:p14="http://schemas.microsoft.com/office/powerpoint/2010/main" val="2273972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07654"/>
            <a:ext cx="4392488" cy="1728192"/>
          </a:xfrm>
        </p:spPr>
        <p:txBody>
          <a:bodyPr>
            <a:normAutofit/>
          </a:bodyPr>
          <a:lstStyle/>
          <a:p>
            <a:pPr algn="ctr"/>
            <a:r>
              <a:rPr lang="en-US" dirty="0"/>
              <a:t>You may even suffer persistent headaches and may eventually have to forfeit the day to rest so that you can feel better. </a:t>
            </a:r>
            <a:endParaRPr lang="en-ID" dirty="0"/>
          </a:p>
        </p:txBody>
      </p:sp>
    </p:spTree>
    <p:extLst>
      <p:ext uri="{BB962C8B-B14F-4D97-AF65-F5344CB8AC3E}">
        <p14:creationId xmlns:p14="http://schemas.microsoft.com/office/powerpoint/2010/main" val="2835767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491630"/>
            <a:ext cx="6447501" cy="530374"/>
          </a:xfrm>
        </p:spPr>
        <p:txBody>
          <a:bodyPr>
            <a:normAutofit/>
          </a:bodyPr>
          <a:lstStyle/>
          <a:p>
            <a:r>
              <a:rPr lang="en-US" dirty="0"/>
              <a:t>When Perfectionism Becomes A Problem</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067694"/>
            <a:ext cx="4071237" cy="2376264"/>
          </a:xfrm>
        </p:spPr>
        <p:txBody>
          <a:bodyPr>
            <a:normAutofit/>
          </a:bodyPr>
          <a:lstStyle/>
          <a:p>
            <a:r>
              <a:rPr lang="en-US" dirty="0"/>
              <a:t>It would be hypocritical to say that perfectionism is totally bad. It helps us become better and makes us perpetually pursue excellence. </a:t>
            </a:r>
            <a:endParaRPr lang="en-ID" dirty="0"/>
          </a:p>
        </p:txBody>
      </p:sp>
    </p:spTree>
    <p:extLst>
      <p:ext uri="{BB962C8B-B14F-4D97-AF65-F5344CB8AC3E}">
        <p14:creationId xmlns:p14="http://schemas.microsoft.com/office/powerpoint/2010/main" val="3968079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635646"/>
            <a:ext cx="4392488" cy="2808312"/>
          </a:xfrm>
        </p:spPr>
        <p:txBody>
          <a:bodyPr>
            <a:normAutofit/>
          </a:bodyPr>
          <a:lstStyle/>
          <a:p>
            <a:pPr algn="ctr"/>
            <a:r>
              <a:rPr lang="en-US" dirty="0"/>
              <a:t>We'll only have our eyes on what we consider perfect and it's only that "perfected" project that would give us a good feeling. </a:t>
            </a:r>
            <a:endParaRPr lang="en-ID" dirty="0"/>
          </a:p>
        </p:txBody>
      </p:sp>
    </p:spTree>
    <p:extLst>
      <p:ext uri="{BB962C8B-B14F-4D97-AF65-F5344CB8AC3E}">
        <p14:creationId xmlns:p14="http://schemas.microsoft.com/office/powerpoint/2010/main" val="1568724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27584" y="987574"/>
            <a:ext cx="5400600" cy="3528392"/>
          </a:xfrm>
        </p:spPr>
        <p:txBody>
          <a:bodyPr>
            <a:normAutofit/>
          </a:bodyPr>
          <a:lstStyle/>
          <a:p>
            <a:pPr algn="ctr"/>
            <a:r>
              <a:rPr lang="en-US" dirty="0"/>
              <a:t>Perfectionism becomes a problem when it grows into maladaptive perfectionism and people with maladaptive perfectionism can suffer increased levels of anxiety and depression with the perfection they constantly strive for and the high expectations they keep setting for themselves. </a:t>
            </a:r>
            <a:endParaRPr lang="en-ID" dirty="0"/>
          </a:p>
        </p:txBody>
      </p:sp>
    </p:spTree>
    <p:extLst>
      <p:ext uri="{BB962C8B-B14F-4D97-AF65-F5344CB8AC3E}">
        <p14:creationId xmlns:p14="http://schemas.microsoft.com/office/powerpoint/2010/main" val="2415230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915566"/>
            <a:ext cx="4392488" cy="1368152"/>
          </a:xfrm>
        </p:spPr>
        <p:txBody>
          <a:bodyPr>
            <a:normAutofit/>
          </a:bodyPr>
          <a:lstStyle/>
          <a:p>
            <a:pPr algn="ctr"/>
            <a:r>
              <a:rPr lang="en-US" dirty="0"/>
              <a:t>One truth most of us don't like hearing is that we're all perfectionists of our own accord. </a:t>
            </a:r>
            <a:endParaRPr lang="en-ID" dirty="0">
              <a:solidFill>
                <a:schemeClr val="tx1">
                  <a:lumMod val="85000"/>
                  <a:lumOff val="15000"/>
                </a:schemeClr>
              </a:solidFill>
            </a:endParaRPr>
          </a:p>
        </p:txBody>
      </p:sp>
      <p:pic>
        <p:nvPicPr>
          <p:cNvPr id="2050" name="Picture 2" descr="9 Signs That You Might Be a Perfectionist | Psychology Today">
            <a:extLst>
              <a:ext uri="{FF2B5EF4-FFF2-40B4-BE49-F238E27FC236}">
                <a16:creationId xmlns:a16="http://schemas.microsoft.com/office/drawing/2014/main" id="{3C4481C0-30A4-9A46-AE17-33928B6BF9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7450" y="2427734"/>
            <a:ext cx="2612916" cy="1368152"/>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41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563638"/>
            <a:ext cx="4824536" cy="2736304"/>
          </a:xfrm>
        </p:spPr>
        <p:txBody>
          <a:bodyPr>
            <a:normAutofit/>
          </a:bodyPr>
          <a:lstStyle/>
          <a:p>
            <a:pPr algn="ctr"/>
            <a:r>
              <a:rPr lang="en-US" dirty="0"/>
              <a:t>The way forward is that you should not sabotage your personal growth efforts by becoming a maladaptive perfectionist. </a:t>
            </a:r>
            <a:endParaRPr lang="en-ID" dirty="0"/>
          </a:p>
        </p:txBody>
      </p:sp>
    </p:spTree>
    <p:extLst>
      <p:ext uri="{BB962C8B-B14F-4D97-AF65-F5344CB8AC3E}">
        <p14:creationId xmlns:p14="http://schemas.microsoft.com/office/powerpoint/2010/main" val="3631577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491630"/>
            <a:ext cx="6447501" cy="530374"/>
          </a:xfrm>
        </p:spPr>
        <p:txBody>
          <a:bodyPr>
            <a:normAutofit/>
          </a:bodyPr>
          <a:lstStyle/>
          <a:p>
            <a:r>
              <a:rPr lang="en-US" dirty="0"/>
              <a:t>Keeping Perfectionism In Check </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067694"/>
            <a:ext cx="4863325" cy="2376264"/>
          </a:xfrm>
        </p:spPr>
        <p:txBody>
          <a:bodyPr>
            <a:normAutofit/>
          </a:bodyPr>
          <a:lstStyle/>
          <a:p>
            <a:r>
              <a:rPr lang="en-US" dirty="0"/>
              <a:t>Becoming a healthy perfectionist is the best way to manage your perfectionist tendencies and there are a few tips you can make use of for this. </a:t>
            </a:r>
            <a:endParaRPr lang="en-ID" dirty="0"/>
          </a:p>
        </p:txBody>
      </p:sp>
    </p:spTree>
    <p:extLst>
      <p:ext uri="{BB962C8B-B14F-4D97-AF65-F5344CB8AC3E}">
        <p14:creationId xmlns:p14="http://schemas.microsoft.com/office/powerpoint/2010/main" val="4107160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up)">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r>
              <a:rPr lang="en-US" b="1" dirty="0"/>
              <a:t>Draw a line. </a:t>
            </a:r>
            <a:r>
              <a:rPr lang="en-US" dirty="0"/>
              <a:t>You'll not be able to accomplish much if you're so obsessed with details. So, make sure you know where to draw the line. </a:t>
            </a:r>
            <a:endParaRPr lang="en-ID" dirty="0"/>
          </a:p>
        </p:txBody>
      </p:sp>
    </p:spTree>
    <p:extLst>
      <p:ext uri="{BB962C8B-B14F-4D97-AF65-F5344CB8AC3E}">
        <p14:creationId xmlns:p14="http://schemas.microsoft.com/office/powerpoint/2010/main" val="473022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635646"/>
            <a:ext cx="4392488" cy="2808312"/>
          </a:xfrm>
        </p:spPr>
        <p:txBody>
          <a:bodyPr>
            <a:normAutofit/>
          </a:bodyPr>
          <a:lstStyle/>
          <a:p>
            <a:r>
              <a:rPr lang="en-US" b="1" dirty="0"/>
              <a:t>Be conscious of trade-offs. </a:t>
            </a:r>
            <a:r>
              <a:rPr lang="en-US" dirty="0"/>
              <a:t>When you're so focused on a particular task, you may not be able to attend to other tasks that need your time and energy. </a:t>
            </a:r>
            <a:endParaRPr lang="en-ID" dirty="0"/>
          </a:p>
        </p:txBody>
      </p:sp>
    </p:spTree>
    <p:extLst>
      <p:ext uri="{BB962C8B-B14F-4D97-AF65-F5344CB8AC3E}">
        <p14:creationId xmlns:p14="http://schemas.microsoft.com/office/powerpoint/2010/main" val="244188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275606"/>
            <a:ext cx="5112568" cy="3456384"/>
          </a:xfrm>
        </p:spPr>
        <p:txBody>
          <a:bodyPr>
            <a:normAutofit/>
          </a:bodyPr>
          <a:lstStyle/>
          <a:p>
            <a:r>
              <a:rPr lang="en-US" b="1" dirty="0"/>
              <a:t>Get a View of the Big Picture. </a:t>
            </a:r>
            <a:r>
              <a:rPr lang="en-US" dirty="0"/>
              <a:t>When you have your eyes on the big picture, you'll be able to understand what matters most and you can ensure that all your weekly and monthly goals are propelling you towards the big picture. </a:t>
            </a:r>
            <a:endParaRPr lang="en-ID" dirty="0"/>
          </a:p>
        </p:txBody>
      </p:sp>
    </p:spTree>
    <p:extLst>
      <p:ext uri="{BB962C8B-B14F-4D97-AF65-F5344CB8AC3E}">
        <p14:creationId xmlns:p14="http://schemas.microsoft.com/office/powerpoint/2010/main" val="223842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635646"/>
            <a:ext cx="4392488" cy="2952328"/>
          </a:xfrm>
        </p:spPr>
        <p:txBody>
          <a:bodyPr>
            <a:normAutofit/>
          </a:bodyPr>
          <a:lstStyle/>
          <a:p>
            <a:r>
              <a:rPr lang="en-US" b="1" dirty="0"/>
              <a:t>Set a time limit. </a:t>
            </a:r>
            <a:r>
              <a:rPr lang="en-US" dirty="0"/>
              <a:t>If you do not set a time limit, you may be tempted to keep moving around and looking for things to improve. </a:t>
            </a:r>
            <a:endParaRPr lang="en-ID" dirty="0"/>
          </a:p>
        </p:txBody>
      </p:sp>
    </p:spTree>
    <p:extLst>
      <p:ext uri="{BB962C8B-B14F-4D97-AF65-F5344CB8AC3E}">
        <p14:creationId xmlns:p14="http://schemas.microsoft.com/office/powerpoint/2010/main" val="2329117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635646"/>
            <a:ext cx="4752528" cy="2952328"/>
          </a:xfrm>
        </p:spPr>
        <p:txBody>
          <a:bodyPr>
            <a:normAutofit/>
          </a:bodyPr>
          <a:lstStyle/>
          <a:p>
            <a:r>
              <a:rPr lang="en-US" b="1" dirty="0"/>
              <a:t>Be okay with mistakes. </a:t>
            </a:r>
            <a:r>
              <a:rPr lang="en-US" dirty="0"/>
              <a:t>Mistakes are part of life and it's highly ineffective to achieve 100 percent perfection. Know that you'll be able to grow and learn more when you open yourself to making mistakes.</a:t>
            </a:r>
            <a:endParaRPr lang="en-ID" dirty="0"/>
          </a:p>
        </p:txBody>
      </p:sp>
    </p:spTree>
    <p:extLst>
      <p:ext uri="{BB962C8B-B14F-4D97-AF65-F5344CB8AC3E}">
        <p14:creationId xmlns:p14="http://schemas.microsoft.com/office/powerpoint/2010/main" val="3608857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275606"/>
            <a:ext cx="4248472" cy="3312368"/>
          </a:xfrm>
        </p:spPr>
        <p:txBody>
          <a:bodyPr>
            <a:normAutofit/>
          </a:bodyPr>
          <a:lstStyle/>
          <a:p>
            <a:pPr algn="ctr"/>
            <a:r>
              <a:rPr lang="en-US" dirty="0"/>
              <a:t>We strive to keep to our high personal standards by spending a lot of time and attention on whatever we do and we keep setting high standards for ourselves by raising the bar higher. </a:t>
            </a:r>
            <a:endParaRPr lang="en-ID" dirty="0">
              <a:solidFill>
                <a:schemeClr val="tx1">
                  <a:lumMod val="85000"/>
                  <a:lumOff val="15000"/>
                </a:schemeClr>
              </a:solidFill>
            </a:endParaRPr>
          </a:p>
        </p:txBody>
      </p:sp>
    </p:spTree>
    <p:extLst>
      <p:ext uri="{BB962C8B-B14F-4D97-AF65-F5344CB8AC3E}">
        <p14:creationId xmlns:p14="http://schemas.microsoft.com/office/powerpoint/2010/main" val="36307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07654"/>
            <a:ext cx="4608512" cy="2952328"/>
          </a:xfrm>
        </p:spPr>
        <p:txBody>
          <a:bodyPr>
            <a:normAutofit/>
          </a:bodyPr>
          <a:lstStyle/>
          <a:p>
            <a:pPr algn="ctr"/>
            <a:r>
              <a:rPr lang="en-US" dirty="0"/>
              <a:t>However, what we often miss out on is that perfectionism, when at a high degree, can make us scared of forging ahead. </a:t>
            </a:r>
            <a:endParaRPr lang="en-ID" dirty="0">
              <a:solidFill>
                <a:schemeClr val="tx1">
                  <a:lumMod val="85000"/>
                  <a:lumOff val="15000"/>
                </a:schemeClr>
              </a:solidFill>
            </a:endParaRPr>
          </a:p>
        </p:txBody>
      </p:sp>
    </p:spTree>
    <p:extLst>
      <p:ext uri="{BB962C8B-B14F-4D97-AF65-F5344CB8AC3E}">
        <p14:creationId xmlns:p14="http://schemas.microsoft.com/office/powerpoint/2010/main" val="920129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491630"/>
            <a:ext cx="6447501" cy="530374"/>
          </a:xfrm>
        </p:spPr>
        <p:txBody>
          <a:bodyPr>
            <a:normAutofit/>
          </a:bodyPr>
          <a:lstStyle/>
          <a:p>
            <a:r>
              <a:rPr lang="en-US" dirty="0"/>
              <a:t>Why Perfectionism Isn't So Perfect?</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067694"/>
            <a:ext cx="4071237" cy="2736304"/>
          </a:xfrm>
        </p:spPr>
        <p:txBody>
          <a:bodyPr>
            <a:normAutofit/>
          </a:bodyPr>
          <a:lstStyle/>
          <a:p>
            <a:r>
              <a:rPr lang="en-US" dirty="0"/>
              <a:t>Being a perfectionist can be so time-consuming because you'll be so busy trying to make everything look exactly as you want them to be without giving room to any flaw. </a:t>
            </a:r>
            <a:endParaRPr lang="en-ID" dirty="0"/>
          </a:p>
        </p:txBody>
      </p:sp>
    </p:spTree>
    <p:extLst>
      <p:ext uri="{BB962C8B-B14F-4D97-AF65-F5344CB8AC3E}">
        <p14:creationId xmlns:p14="http://schemas.microsoft.com/office/powerpoint/2010/main" val="382685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347614"/>
            <a:ext cx="4392488" cy="504056"/>
          </a:xfrm>
        </p:spPr>
        <p:txBody>
          <a:bodyPr>
            <a:normAutofit/>
          </a:bodyPr>
          <a:lstStyle/>
          <a:p>
            <a:r>
              <a:rPr lang="en-US" b="1" dirty="0"/>
              <a:t>1. Less Efficiency</a:t>
            </a:r>
            <a:endParaRPr lang="en-ID" dirty="0"/>
          </a:p>
        </p:txBody>
      </p:sp>
      <p:sp>
        <p:nvSpPr>
          <p:cNvPr id="4" name="Content Placeholder 2">
            <a:extLst>
              <a:ext uri="{FF2B5EF4-FFF2-40B4-BE49-F238E27FC236}">
                <a16:creationId xmlns:a16="http://schemas.microsoft.com/office/drawing/2014/main" id="{4DCFDF16-9BD8-224C-B6D8-FAC9CD555818}"/>
              </a:ext>
            </a:extLst>
          </p:cNvPr>
          <p:cNvSpPr txBox="1">
            <a:spLocks/>
          </p:cNvSpPr>
          <p:nvPr/>
        </p:nvSpPr>
        <p:spPr>
          <a:xfrm>
            <a:off x="1331640" y="1923678"/>
            <a:ext cx="4392488" cy="180020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dirty="0"/>
              <a:t>It makes your eyes stay on the flaws alone and redirects your thinking to what could be improved. </a:t>
            </a:r>
            <a:endParaRPr lang="en-ID" dirty="0"/>
          </a:p>
        </p:txBody>
      </p:sp>
    </p:spTree>
    <p:extLst>
      <p:ext uri="{BB962C8B-B14F-4D97-AF65-F5344CB8AC3E}">
        <p14:creationId xmlns:p14="http://schemas.microsoft.com/office/powerpoint/2010/main" val="63375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635646"/>
            <a:ext cx="4392488" cy="2808312"/>
          </a:xfrm>
        </p:spPr>
        <p:txBody>
          <a:bodyPr>
            <a:normAutofit/>
          </a:bodyPr>
          <a:lstStyle/>
          <a:p>
            <a:pPr algn="ctr"/>
            <a:r>
              <a:rPr lang="en-US" dirty="0"/>
              <a:t>As you keep going back and forth and continue to linger, you'll begin to spend more time and exceed the time you were given to complete the task. </a:t>
            </a:r>
            <a:endParaRPr lang="en-ID" dirty="0"/>
          </a:p>
        </p:txBody>
      </p:sp>
    </p:spTree>
    <p:extLst>
      <p:ext uri="{BB962C8B-B14F-4D97-AF65-F5344CB8AC3E}">
        <p14:creationId xmlns:p14="http://schemas.microsoft.com/office/powerpoint/2010/main" val="1424121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987574"/>
            <a:ext cx="4680520" cy="1224136"/>
          </a:xfrm>
        </p:spPr>
        <p:txBody>
          <a:bodyPr>
            <a:normAutofit/>
          </a:bodyPr>
          <a:lstStyle/>
          <a:p>
            <a:pPr algn="ctr"/>
            <a:r>
              <a:rPr lang="en-US" dirty="0"/>
              <a:t>More so, be aware that perfection is unattainable and oftentimes, no one will expect that from you. </a:t>
            </a:r>
            <a:endParaRPr lang="en-ID" dirty="0"/>
          </a:p>
        </p:txBody>
      </p:sp>
      <p:pic>
        <p:nvPicPr>
          <p:cNvPr id="1026" name="Picture 2" descr="Perfection circle stock image. Image of written, excellence - 59171957">
            <a:extLst>
              <a:ext uri="{FF2B5EF4-FFF2-40B4-BE49-F238E27FC236}">
                <a16:creationId xmlns:a16="http://schemas.microsoft.com/office/drawing/2014/main" id="{7ECBA324-C4A9-B941-8AB9-FA3863FCA0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9716" y="2469385"/>
            <a:ext cx="2596336" cy="1635646"/>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7712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347614"/>
            <a:ext cx="4392488" cy="504056"/>
          </a:xfrm>
        </p:spPr>
        <p:txBody>
          <a:bodyPr>
            <a:normAutofit/>
          </a:bodyPr>
          <a:lstStyle/>
          <a:p>
            <a:r>
              <a:rPr lang="en-US" b="1" dirty="0"/>
              <a:t>2. Less Effectiveness</a:t>
            </a:r>
            <a:endParaRPr lang="en-ID" dirty="0"/>
          </a:p>
        </p:txBody>
      </p:sp>
      <p:sp>
        <p:nvSpPr>
          <p:cNvPr id="4" name="Content Placeholder 2">
            <a:extLst>
              <a:ext uri="{FF2B5EF4-FFF2-40B4-BE49-F238E27FC236}">
                <a16:creationId xmlns:a16="http://schemas.microsoft.com/office/drawing/2014/main" id="{4DCFDF16-9BD8-224C-B6D8-FAC9CD555818}"/>
              </a:ext>
            </a:extLst>
          </p:cNvPr>
          <p:cNvSpPr txBox="1">
            <a:spLocks/>
          </p:cNvSpPr>
          <p:nvPr/>
        </p:nvSpPr>
        <p:spPr>
          <a:xfrm>
            <a:off x="1331640" y="1923678"/>
            <a:ext cx="4392488" cy="237626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dirty="0"/>
              <a:t>Most times when we're asked to do something, we tend to think of what we could "add" to make it look better and improve the value. </a:t>
            </a:r>
            <a:endParaRPr lang="en-ID" dirty="0"/>
          </a:p>
        </p:txBody>
      </p:sp>
    </p:spTree>
    <p:extLst>
      <p:ext uri="{BB962C8B-B14F-4D97-AF65-F5344CB8AC3E}">
        <p14:creationId xmlns:p14="http://schemas.microsoft.com/office/powerpoint/2010/main" val="3231996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1471</TotalTime>
  <Words>743</Words>
  <Application>Microsoft Macintosh PowerPoint</Application>
  <PresentationFormat>On-screen Show (16:9)</PresentationFormat>
  <Paragraphs>35</Paragraphs>
  <Slides>26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Why Perfectionism Isn't So Perfect?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When Perfectionism Becomes A Problem</vt:lpstr>
      <vt:lpstr>PowerPoint Presentation</vt:lpstr>
      <vt:lpstr>PowerPoint Presentation</vt:lpstr>
      <vt:lpstr>PowerPoint Presentation</vt:lpstr>
      <vt:lpstr>Keeping Perfectionism In Check </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97</cp:revision>
  <dcterms:created xsi:type="dcterms:W3CDTF">2018-10-15T07:11:14Z</dcterms:created>
  <dcterms:modified xsi:type="dcterms:W3CDTF">2022-04-20T16:08:45Z</dcterms:modified>
</cp:coreProperties>
</file>