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488" r:id="rId2"/>
    <p:sldId id="653" r:id="rId3"/>
    <p:sldId id="660" r:id="rId4"/>
    <p:sldId id="704" r:id="rId5"/>
    <p:sldId id="678" r:id="rId6"/>
    <p:sldId id="705" r:id="rId7"/>
    <p:sldId id="623" r:id="rId8"/>
    <p:sldId id="624" r:id="rId9"/>
    <p:sldId id="706" r:id="rId10"/>
    <p:sldId id="654" r:id="rId11"/>
    <p:sldId id="695" r:id="rId12"/>
    <p:sldId id="708" r:id="rId13"/>
    <p:sldId id="709" r:id="rId14"/>
    <p:sldId id="447" r:id="rId15"/>
    <p:sldId id="710" r:id="rId16"/>
    <p:sldId id="711" r:id="rId17"/>
    <p:sldId id="630" r:id="rId18"/>
    <p:sldId id="638" r:id="rId19"/>
    <p:sldId id="698" r:id="rId20"/>
    <p:sldId id="707" r:id="rId21"/>
    <p:sldId id="521" r:id="rId22"/>
    <p:sldId id="693" r:id="rId23"/>
    <p:sldId id="680" r:id="rId24"/>
    <p:sldId id="700" r:id="rId25"/>
    <p:sldId id="523" r:id="rId26"/>
    <p:sldId id="524" r:id="rId27"/>
    <p:sldId id="525" r:id="rId28"/>
    <p:sldId id="622" r:id="rId29"/>
    <p:sldId id="651" r:id="rId30"/>
    <p:sldId id="475" r:id="rId31"/>
    <p:sldId id="476" r:id="rId32"/>
    <p:sldId id="687" r:id="rId33"/>
    <p:sldId id="542" r:id="rId34"/>
    <p:sldId id="543" r:id="rId35"/>
    <p:sldId id="545" r:id="rId36"/>
    <p:sldId id="457" r:id="rId37"/>
    <p:sldId id="712" r:id="rId38"/>
    <p:sldId id="713" r:id="rId39"/>
    <p:sldId id="579" r:id="rId40"/>
    <p:sldId id="301" r:id="rId41"/>
    <p:sldId id="578" r:id="rId42"/>
    <p:sldId id="688" r:id="rId43"/>
    <p:sldId id="689" r:id="rId44"/>
    <p:sldId id="714" r:id="rId45"/>
    <p:sldId id="601" r:id="rId46"/>
    <p:sldId id="703" r:id="rId47"/>
    <p:sldId id="606" r:id="rId48"/>
    <p:sldId id="342" r:id="rId49"/>
    <p:sldId id="691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37A"/>
    <a:srgbClr val="FFFFFF"/>
    <a:srgbClr val="F6F6F6"/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8" autoAdjust="0"/>
    <p:restoredTop sz="94660"/>
  </p:normalViewPr>
  <p:slideViewPr>
    <p:cSldViewPr snapToGrid="0">
      <p:cViewPr>
        <p:scale>
          <a:sx n="54" d="100"/>
          <a:sy n="54" d="100"/>
        </p:scale>
        <p:origin x="606" y="3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716" y="1049678"/>
            <a:ext cx="10768084" cy="2841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Have you ever felt as though your life was strewn with so much excess and unneeded items? 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Perhaps you have, or maybe you don’t know yet how much these feelings are affecting you, but you’d like to change that. </a:t>
            </a:r>
          </a:p>
          <a:p>
            <a:pPr marL="0" indent="0" algn="ctr">
              <a:buNone/>
            </a:pP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41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1751" y="1193256"/>
            <a:ext cx="4856476" cy="26368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But later in life, especially when age is catching up, I always felt burnt out and unable to meet deadlines.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64" y="1808260"/>
            <a:ext cx="4933055" cy="3563839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614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332" y="1274424"/>
            <a:ext cx="10176743" cy="26368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My productivity suffered, and I feel exhausted as though I can’t have any downtime.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I always thought that doing more was the only right path to success.</a:t>
            </a:r>
          </a:p>
        </p:txBody>
      </p:sp>
    </p:spTree>
    <p:extLst>
      <p:ext uri="{BB962C8B-B14F-4D97-AF65-F5344CB8AC3E}">
        <p14:creationId xmlns:p14="http://schemas.microsoft.com/office/powerpoint/2010/main" val="37097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178" y="2759302"/>
            <a:ext cx="10176743" cy="26368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But on the other hand, I wondered why some people could thrive on less? 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382" y="375014"/>
            <a:ext cx="10176743" cy="26368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...Why some people can get ridiculously rich by doing less?</a:t>
            </a:r>
          </a:p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...Why some people can find beauty in ordinary things? </a:t>
            </a:r>
          </a:p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800" dirty="0">
                <a:solidFill>
                  <a:schemeClr val="bg1"/>
                </a:solidFill>
              </a:rPr>
              <a:t>...Why do they look happier than I do when they have less than what I have?</a:t>
            </a:r>
          </a:p>
        </p:txBody>
      </p:sp>
    </p:spTree>
    <p:extLst>
      <p:ext uri="{BB962C8B-B14F-4D97-AF65-F5344CB8AC3E}">
        <p14:creationId xmlns:p14="http://schemas.microsoft.com/office/powerpoint/2010/main" val="389268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553" y="2809662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Soon, I discovered that the answer lies in their </a:t>
            </a:r>
            <a:r>
              <a:rPr lang="en-MY" sz="4000" dirty="0" err="1">
                <a:solidFill>
                  <a:schemeClr val="bg1"/>
                </a:solidFill>
              </a:rPr>
              <a:t>mindset</a:t>
            </a:r>
            <a:r>
              <a:rPr lang="en-MY" sz="4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415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848" y="262935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Those who thrive on less are happy with what they have. They don’t need more. </a:t>
            </a:r>
          </a:p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They don’t need more than what they have. They are comfortable in their own skin. </a:t>
            </a:r>
          </a:p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700" dirty="0">
                <a:solidFill>
                  <a:schemeClr val="bg1"/>
                </a:solidFill>
              </a:rPr>
              <a:t>They’re happy with what they have and are willing to give and take without feeling like they’re taking something from others.</a:t>
            </a:r>
          </a:p>
        </p:txBody>
      </p:sp>
    </p:spTree>
    <p:extLst>
      <p:ext uri="{BB962C8B-B14F-4D97-AF65-F5344CB8AC3E}">
        <p14:creationId xmlns:p14="http://schemas.microsoft.com/office/powerpoint/2010/main" val="195726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897" y="2046765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 instead of having more, doing more… LESS is the true path that will free us from all the worries, stresses, and anxieties.</a:t>
            </a:r>
          </a:p>
        </p:txBody>
      </p:sp>
    </p:spTree>
    <p:extLst>
      <p:ext uri="{BB962C8B-B14F-4D97-AF65-F5344CB8AC3E}">
        <p14:creationId xmlns:p14="http://schemas.microsoft.com/office/powerpoint/2010/main" val="24475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307" y="938749"/>
            <a:ext cx="10723808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It wasn’t until I discovered this simple truth that I could finally free myself from the shackles of always chasing for "more".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The good news is, I’m about to share the secrets with you.</a:t>
            </a:r>
          </a:p>
        </p:txBody>
      </p:sp>
    </p:spTree>
    <p:extLst>
      <p:ext uri="{BB962C8B-B14F-4D97-AF65-F5344CB8AC3E}">
        <p14:creationId xmlns:p14="http://schemas.microsoft.com/office/powerpoint/2010/main" val="8670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363" y="1925960"/>
            <a:ext cx="9997225" cy="1149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Today, Is The Most Important Day Of Your Life...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You will discover how to achieve true freedom in every aspect of your life, be happier &amp; fulfilled.</a:t>
            </a:r>
          </a:p>
        </p:txBody>
      </p:sp>
    </p:spTree>
    <p:extLst>
      <p:ext uri="{BB962C8B-B14F-4D97-AF65-F5344CB8AC3E}">
        <p14:creationId xmlns:p14="http://schemas.microsoft.com/office/powerpoint/2010/main" val="22935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341" y="1652204"/>
            <a:ext cx="9997225" cy="1149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What you are about to get are the strategies that I personally used to save money, be more mindful of my spending, learn how to make the most out of what I have, and focus on the things that are truly important to me.</a:t>
            </a:r>
          </a:p>
        </p:txBody>
      </p:sp>
    </p:spTree>
    <p:extLst>
      <p:ext uri="{BB962C8B-B14F-4D97-AF65-F5344CB8AC3E}">
        <p14:creationId xmlns:p14="http://schemas.microsoft.com/office/powerpoint/2010/main" val="353176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888" y="1772287"/>
            <a:ext cx="10515600" cy="29270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Regardless of your situation, minimalism and simplicity might be the answer you’ve been looking for. 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Simplicity, also known as minimalism, has become an increasing trend over the past few years. </a:t>
            </a:r>
          </a:p>
        </p:txBody>
      </p:sp>
    </p:spTree>
    <p:extLst>
      <p:ext uri="{BB962C8B-B14F-4D97-AF65-F5344CB8AC3E}">
        <p14:creationId xmlns:p14="http://schemas.microsoft.com/office/powerpoint/2010/main" val="5306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491" y="1125057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With this life philosophy, I can assure you that you too, can thrive on LESS and truly live your life to your fullest potential. 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Your frustration ends here.</a:t>
            </a:r>
          </a:p>
        </p:txBody>
      </p:sp>
    </p:spTree>
    <p:extLst>
      <p:ext uri="{BB962C8B-B14F-4D97-AF65-F5344CB8AC3E}">
        <p14:creationId xmlns:p14="http://schemas.microsoft.com/office/powerpoint/2010/main" val="236431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691" y="2066003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Introducing</a:t>
            </a:r>
            <a:r>
              <a:rPr lang="en-MY" sz="4400" dirty="0" smtClean="0">
                <a:solidFill>
                  <a:schemeClr val="bg1"/>
                </a:solidFill>
              </a:rPr>
              <a:t>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Thriving On Less — A Minimalist Lifestyle For A More Fulfilling Life</a:t>
            </a:r>
          </a:p>
        </p:txBody>
      </p:sp>
    </p:spTree>
    <p:extLst>
      <p:ext uri="{BB962C8B-B14F-4D97-AF65-F5344CB8AC3E}">
        <p14:creationId xmlns:p14="http://schemas.microsoft.com/office/powerpoint/2010/main" val="27093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1D64D9B-F13F-4603-9BE4-46BA558695AB}"/>
              </a:ext>
            </a:extLst>
          </p:cNvPr>
          <p:cNvSpPr/>
          <p:nvPr/>
        </p:nvSpPr>
        <p:spPr>
          <a:xfrm>
            <a:off x="0" y="0"/>
            <a:ext cx="12192000" cy="2616200"/>
          </a:xfrm>
          <a:custGeom>
            <a:avLst/>
            <a:gdLst>
              <a:gd name="connsiteX0" fmla="*/ 0 w 12192000"/>
              <a:gd name="connsiteY0" fmla="*/ 0 h 1676401"/>
              <a:gd name="connsiteX1" fmla="*/ 12192000 w 12192000"/>
              <a:gd name="connsiteY1" fmla="*/ 0 h 1676401"/>
              <a:gd name="connsiteX2" fmla="*/ 12192000 w 12192000"/>
              <a:gd name="connsiteY2" fmla="*/ 1676401 h 1676401"/>
              <a:gd name="connsiteX3" fmla="*/ 0 w 12192000"/>
              <a:gd name="connsiteY3" fmla="*/ 1676401 h 1676401"/>
              <a:gd name="connsiteX4" fmla="*/ 0 w 12192000"/>
              <a:gd name="connsiteY4" fmla="*/ 0 h 1676401"/>
              <a:gd name="connsiteX0" fmla="*/ 0 w 12192000"/>
              <a:gd name="connsiteY0" fmla="*/ 0 h 1676401"/>
              <a:gd name="connsiteX1" fmla="*/ 12192000 w 12192000"/>
              <a:gd name="connsiteY1" fmla="*/ 0 h 1676401"/>
              <a:gd name="connsiteX2" fmla="*/ 0 w 12192000"/>
              <a:gd name="connsiteY2" fmla="*/ 1676401 h 1676401"/>
              <a:gd name="connsiteX3" fmla="*/ 0 w 12192000"/>
              <a:gd name="connsiteY3" fmla="*/ 0 h 167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76401">
                <a:moveTo>
                  <a:pt x="0" y="0"/>
                </a:moveTo>
                <a:lnTo>
                  <a:pt x="12192000" y="0"/>
                </a:lnTo>
                <a:lnTo>
                  <a:pt x="0" y="16764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alpha val="27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0" y="3522041"/>
            <a:ext cx="11087100" cy="1261189"/>
          </a:xfrm>
        </p:spPr>
        <p:txBody>
          <a:bodyPr>
            <a:noAutofit/>
          </a:bodyPr>
          <a:lstStyle/>
          <a:p>
            <a:r>
              <a:rPr lang="en-MY" sz="4000" b="1" i="1" dirty="0">
                <a:latin typeface="+mn-lt"/>
              </a:rPr>
              <a:t>"Thriving On Less" </a:t>
            </a:r>
            <a:r>
              <a:rPr lang="en-MY" sz="4000" dirty="0">
                <a:latin typeface="+mn-lt"/>
              </a:rPr>
              <a:t>is the ultimate guide for those who want to make the most of what they have and be unencumbered by excess. 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D191393F-CD21-4123-9B2F-8D1FC03EFDE2}"/>
              </a:ext>
            </a:extLst>
          </p:cNvPr>
          <p:cNvSpPr/>
          <p:nvPr/>
        </p:nvSpPr>
        <p:spPr>
          <a:xfrm>
            <a:off x="0" y="-1"/>
            <a:ext cx="12192000" cy="2209801"/>
          </a:xfrm>
          <a:custGeom>
            <a:avLst/>
            <a:gdLst>
              <a:gd name="connsiteX0" fmla="*/ 0 w 12192000"/>
              <a:gd name="connsiteY0" fmla="*/ 0 h 1676401"/>
              <a:gd name="connsiteX1" fmla="*/ 12192000 w 12192000"/>
              <a:gd name="connsiteY1" fmla="*/ 0 h 1676401"/>
              <a:gd name="connsiteX2" fmla="*/ 12192000 w 12192000"/>
              <a:gd name="connsiteY2" fmla="*/ 1676401 h 1676401"/>
              <a:gd name="connsiteX3" fmla="*/ 0 w 12192000"/>
              <a:gd name="connsiteY3" fmla="*/ 1676401 h 1676401"/>
              <a:gd name="connsiteX4" fmla="*/ 0 w 12192000"/>
              <a:gd name="connsiteY4" fmla="*/ 0 h 1676401"/>
              <a:gd name="connsiteX0" fmla="*/ 0 w 12192000"/>
              <a:gd name="connsiteY0" fmla="*/ 0 h 1676401"/>
              <a:gd name="connsiteX1" fmla="*/ 12192000 w 12192000"/>
              <a:gd name="connsiteY1" fmla="*/ 0 h 1676401"/>
              <a:gd name="connsiteX2" fmla="*/ 0 w 12192000"/>
              <a:gd name="connsiteY2" fmla="*/ 1676401 h 1676401"/>
              <a:gd name="connsiteX3" fmla="*/ 0 w 12192000"/>
              <a:gd name="connsiteY3" fmla="*/ 0 h 1676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76401">
                <a:moveTo>
                  <a:pt x="0" y="0"/>
                </a:moveTo>
                <a:lnTo>
                  <a:pt x="12192000" y="0"/>
                </a:lnTo>
                <a:lnTo>
                  <a:pt x="0" y="167640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id="{A4A9756C-BE86-4C08-96BF-F410F4FA1D33}"/>
              </a:ext>
            </a:extLst>
          </p:cNvPr>
          <p:cNvSpPr/>
          <p:nvPr/>
        </p:nvSpPr>
        <p:spPr>
          <a:xfrm>
            <a:off x="0" y="5346402"/>
            <a:ext cx="12192000" cy="1517820"/>
          </a:xfrm>
          <a:custGeom>
            <a:avLst/>
            <a:gdLst>
              <a:gd name="connsiteX0" fmla="*/ 0 w 12192000"/>
              <a:gd name="connsiteY0" fmla="*/ 0 h 971550"/>
              <a:gd name="connsiteX1" fmla="*/ 12192000 w 12192000"/>
              <a:gd name="connsiteY1" fmla="*/ 0 h 971550"/>
              <a:gd name="connsiteX2" fmla="*/ 12192000 w 12192000"/>
              <a:gd name="connsiteY2" fmla="*/ 971550 h 971550"/>
              <a:gd name="connsiteX3" fmla="*/ 0 w 12192000"/>
              <a:gd name="connsiteY3" fmla="*/ 971550 h 971550"/>
              <a:gd name="connsiteX4" fmla="*/ 0 w 12192000"/>
              <a:gd name="connsiteY4" fmla="*/ 0 h 971550"/>
              <a:gd name="connsiteX0" fmla="*/ 0 w 12211050"/>
              <a:gd name="connsiteY0" fmla="*/ 781050 h 1752600"/>
              <a:gd name="connsiteX1" fmla="*/ 12211050 w 12211050"/>
              <a:gd name="connsiteY1" fmla="*/ 0 h 1752600"/>
              <a:gd name="connsiteX2" fmla="*/ 12192000 w 12211050"/>
              <a:gd name="connsiteY2" fmla="*/ 1752600 h 1752600"/>
              <a:gd name="connsiteX3" fmla="*/ 0 w 12211050"/>
              <a:gd name="connsiteY3" fmla="*/ 1752600 h 1752600"/>
              <a:gd name="connsiteX4" fmla="*/ 0 w 12211050"/>
              <a:gd name="connsiteY4" fmla="*/ 781050 h 1752600"/>
              <a:gd name="connsiteX0" fmla="*/ 0 w 12249150"/>
              <a:gd name="connsiteY0" fmla="*/ 1200150 h 1752600"/>
              <a:gd name="connsiteX1" fmla="*/ 12249150 w 12249150"/>
              <a:gd name="connsiteY1" fmla="*/ 0 h 1752600"/>
              <a:gd name="connsiteX2" fmla="*/ 12230100 w 12249150"/>
              <a:gd name="connsiteY2" fmla="*/ 1752600 h 1752600"/>
              <a:gd name="connsiteX3" fmla="*/ 38100 w 12249150"/>
              <a:gd name="connsiteY3" fmla="*/ 1752600 h 1752600"/>
              <a:gd name="connsiteX4" fmla="*/ 0 w 12249150"/>
              <a:gd name="connsiteY4" fmla="*/ 1200150 h 1752600"/>
              <a:gd name="connsiteX0" fmla="*/ 0 w 12268200"/>
              <a:gd name="connsiteY0" fmla="*/ 1352550 h 1905000"/>
              <a:gd name="connsiteX1" fmla="*/ 12268200 w 12268200"/>
              <a:gd name="connsiteY1" fmla="*/ 0 h 1905000"/>
              <a:gd name="connsiteX2" fmla="*/ 12230100 w 12268200"/>
              <a:gd name="connsiteY2" fmla="*/ 1905000 h 1905000"/>
              <a:gd name="connsiteX3" fmla="*/ 38100 w 12268200"/>
              <a:gd name="connsiteY3" fmla="*/ 1905000 h 1905000"/>
              <a:gd name="connsiteX4" fmla="*/ 0 w 12268200"/>
              <a:gd name="connsiteY4" fmla="*/ 1352550 h 1905000"/>
              <a:gd name="connsiteX0" fmla="*/ 0 w 12230100"/>
              <a:gd name="connsiteY0" fmla="*/ 1162050 h 1905000"/>
              <a:gd name="connsiteX1" fmla="*/ 12230100 w 12230100"/>
              <a:gd name="connsiteY1" fmla="*/ 0 h 1905000"/>
              <a:gd name="connsiteX2" fmla="*/ 12192000 w 12230100"/>
              <a:gd name="connsiteY2" fmla="*/ 1905000 h 1905000"/>
              <a:gd name="connsiteX3" fmla="*/ 0 w 12230100"/>
              <a:gd name="connsiteY3" fmla="*/ 1905000 h 1905000"/>
              <a:gd name="connsiteX4" fmla="*/ 0 w 12230100"/>
              <a:gd name="connsiteY4" fmla="*/ 1162050 h 1905000"/>
              <a:gd name="connsiteX0" fmla="*/ 0 w 12211050"/>
              <a:gd name="connsiteY0" fmla="*/ 1143000 h 1885950"/>
              <a:gd name="connsiteX1" fmla="*/ 12211050 w 12211050"/>
              <a:gd name="connsiteY1" fmla="*/ 0 h 1885950"/>
              <a:gd name="connsiteX2" fmla="*/ 12192000 w 12211050"/>
              <a:gd name="connsiteY2" fmla="*/ 1885950 h 1885950"/>
              <a:gd name="connsiteX3" fmla="*/ 0 w 12211050"/>
              <a:gd name="connsiteY3" fmla="*/ 1885950 h 1885950"/>
              <a:gd name="connsiteX4" fmla="*/ 0 w 12211050"/>
              <a:gd name="connsiteY4" fmla="*/ 114300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1050" h="1885950">
                <a:moveTo>
                  <a:pt x="0" y="1143000"/>
                </a:moveTo>
                <a:lnTo>
                  <a:pt x="12211050" y="0"/>
                </a:lnTo>
                <a:lnTo>
                  <a:pt x="12192000" y="1885950"/>
                </a:lnTo>
                <a:lnTo>
                  <a:pt x="0" y="1885950"/>
                </a:lnTo>
                <a:lnTo>
                  <a:pt x="0" y="1143000"/>
                </a:lnTo>
                <a:close/>
              </a:path>
            </a:pathLst>
          </a:custGeom>
          <a:solidFill>
            <a:srgbClr val="4C837A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400" dirty="0"/>
              <a:t> 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5998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4459" y="719527"/>
            <a:ext cx="10658007" cy="5426439"/>
          </a:xfrm>
          <a:prstGeom prst="rect">
            <a:avLst/>
          </a:prstGeom>
          <a:noFill/>
          <a:ln w="254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943" y="2599023"/>
            <a:ext cx="9353176" cy="2911152"/>
          </a:xfrm>
        </p:spPr>
        <p:txBody>
          <a:bodyPr>
            <a:noAutofit/>
          </a:bodyPr>
          <a:lstStyle/>
          <a:p>
            <a:r>
              <a:rPr lang="en-MY" sz="3200" dirty="0">
                <a:solidFill>
                  <a:schemeClr val="bg1"/>
                </a:solidFill>
                <a:latin typeface="+mn-lt"/>
              </a:rPr>
              <a:t>In this life-changing blueprint, you will discover everything you need to know about minimalism and simplicity – how to make the most of what you've got, how to simplify your living and get back to the essentials, the secrets to adopting a minimalist lifestyle, how to get rid of perfectionism, practicing the gentle art of saying no, winning strategies for overcoming procrastination… and much more waiting to be uncovered inside!</a:t>
            </a:r>
          </a:p>
        </p:txBody>
      </p:sp>
    </p:spTree>
    <p:extLst>
      <p:ext uri="{BB962C8B-B14F-4D97-AF65-F5344CB8AC3E}">
        <p14:creationId xmlns:p14="http://schemas.microsoft.com/office/powerpoint/2010/main" val="331784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789" y="1722952"/>
            <a:ext cx="10591799" cy="1149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If you want to learn how to cultivate focus, reduce stress, and re-energize yourself everyday without being overwhelmed by clutter... then this is the solution that you have been searching for.</a:t>
            </a:r>
          </a:p>
        </p:txBody>
      </p:sp>
    </p:spTree>
    <p:extLst>
      <p:ext uri="{BB962C8B-B14F-4D97-AF65-F5344CB8AC3E}">
        <p14:creationId xmlns:p14="http://schemas.microsoft.com/office/powerpoint/2010/main" val="1585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042" y="2164080"/>
            <a:ext cx="10515600" cy="3185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Here </a:t>
            </a:r>
            <a:r>
              <a:rPr lang="en-MY" sz="4400" dirty="0" smtClean="0">
                <a:solidFill>
                  <a:schemeClr val="bg1"/>
                </a:solidFill>
              </a:rPr>
              <a:t>Are </a:t>
            </a:r>
            <a:r>
              <a:rPr lang="en-MY" sz="4400" dirty="0" smtClean="0">
                <a:solidFill>
                  <a:schemeClr val="bg1"/>
                </a:solidFill>
              </a:rPr>
              <a:t>The </a:t>
            </a:r>
            <a:r>
              <a:rPr lang="en-MY" sz="4400" dirty="0" smtClean="0">
                <a:solidFill>
                  <a:schemeClr val="bg1"/>
                </a:solidFill>
              </a:rPr>
              <a:t>Things </a:t>
            </a:r>
            <a:r>
              <a:rPr lang="en-MY" sz="4400" dirty="0">
                <a:solidFill>
                  <a:schemeClr val="bg1"/>
                </a:solidFill>
              </a:rPr>
              <a:t>Y</a:t>
            </a:r>
            <a:r>
              <a:rPr lang="en-MY" sz="4400" dirty="0" smtClean="0">
                <a:solidFill>
                  <a:schemeClr val="bg1"/>
                </a:solidFill>
              </a:rPr>
              <a:t>ou </a:t>
            </a:r>
            <a:r>
              <a:rPr lang="en-MY" sz="4400" dirty="0">
                <a:solidFill>
                  <a:schemeClr val="bg1"/>
                </a:solidFill>
              </a:rPr>
              <a:t>W</a:t>
            </a:r>
            <a:r>
              <a:rPr lang="en-MY" sz="4400" dirty="0" smtClean="0">
                <a:solidFill>
                  <a:schemeClr val="bg1"/>
                </a:solidFill>
              </a:rPr>
              <a:t>ill </a:t>
            </a:r>
            <a:r>
              <a:rPr lang="en-MY" sz="4400" dirty="0">
                <a:solidFill>
                  <a:schemeClr val="bg1"/>
                </a:solidFill>
              </a:rPr>
              <a:t>D</a:t>
            </a:r>
            <a:r>
              <a:rPr lang="en-MY" sz="4400" dirty="0" smtClean="0">
                <a:solidFill>
                  <a:schemeClr val="bg1"/>
                </a:solidFill>
              </a:rPr>
              <a:t>iscover </a:t>
            </a:r>
            <a:r>
              <a:rPr lang="en-MY" sz="4400" dirty="0">
                <a:solidFill>
                  <a:schemeClr val="bg1"/>
                </a:solidFill>
              </a:rPr>
              <a:t>I</a:t>
            </a:r>
            <a:r>
              <a:rPr lang="en-MY" sz="4400" dirty="0" smtClean="0">
                <a:solidFill>
                  <a:schemeClr val="bg1"/>
                </a:solidFill>
              </a:rPr>
              <a:t>n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his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ransformational </a:t>
            </a:r>
            <a:r>
              <a:rPr lang="en-MY" sz="4400" dirty="0">
                <a:solidFill>
                  <a:schemeClr val="bg1"/>
                </a:solidFill>
              </a:rPr>
              <a:t>P</a:t>
            </a:r>
            <a:r>
              <a:rPr lang="en-MY" sz="4400" dirty="0" smtClean="0">
                <a:solidFill>
                  <a:schemeClr val="bg1"/>
                </a:solidFill>
              </a:rPr>
              <a:t>rogram</a:t>
            </a:r>
            <a:r>
              <a:rPr lang="en-MY" sz="4400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44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904" y="1164387"/>
            <a:ext cx="10515600" cy="4602480"/>
          </a:xfrm>
        </p:spPr>
        <p:txBody>
          <a:bodyPr>
            <a:noAutofit/>
          </a:bodyPr>
          <a:lstStyle/>
          <a:p>
            <a:pPr lvl="0"/>
            <a:r>
              <a:rPr lang="en-MY" sz="3400" dirty="0">
                <a:solidFill>
                  <a:schemeClr val="bg1"/>
                </a:solidFill>
              </a:rPr>
              <a:t>The importance of simplicity and minimalism</a:t>
            </a:r>
            <a:r>
              <a:rPr lang="en-MY" sz="34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en-MY" sz="3400" dirty="0">
              <a:solidFill>
                <a:schemeClr val="bg1"/>
              </a:solidFill>
            </a:endParaRPr>
          </a:p>
          <a:p>
            <a:pPr lvl="0"/>
            <a:r>
              <a:rPr lang="en-MY" sz="3400" dirty="0">
                <a:solidFill>
                  <a:schemeClr val="bg1"/>
                </a:solidFill>
              </a:rPr>
              <a:t>Why less is more - and how you can easily </a:t>
            </a:r>
            <a:r>
              <a:rPr lang="en-MY" sz="3400" dirty="0" err="1">
                <a:solidFill>
                  <a:schemeClr val="bg1"/>
                </a:solidFill>
              </a:rPr>
              <a:t>declutter</a:t>
            </a:r>
            <a:r>
              <a:rPr lang="en-MY" sz="3400" dirty="0">
                <a:solidFill>
                  <a:schemeClr val="bg1"/>
                </a:solidFill>
              </a:rPr>
              <a:t> your life today</a:t>
            </a:r>
            <a:r>
              <a:rPr lang="en-MY" sz="34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en-MY" sz="3400" dirty="0">
              <a:solidFill>
                <a:schemeClr val="bg1"/>
              </a:solidFill>
            </a:endParaRPr>
          </a:p>
          <a:p>
            <a:pPr lvl="0"/>
            <a:r>
              <a:rPr lang="en-MY" sz="3400" dirty="0">
                <a:solidFill>
                  <a:schemeClr val="bg1"/>
                </a:solidFill>
              </a:rPr>
              <a:t>7 surprising benefits of simplicity</a:t>
            </a:r>
            <a:r>
              <a:rPr lang="en-MY" sz="34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en-MY" sz="3400" dirty="0">
              <a:solidFill>
                <a:schemeClr val="bg1"/>
              </a:solidFill>
            </a:endParaRPr>
          </a:p>
          <a:p>
            <a:pPr lvl="0"/>
            <a:r>
              <a:rPr lang="en-MY" sz="3400" dirty="0">
                <a:solidFill>
                  <a:schemeClr val="bg1"/>
                </a:solidFill>
              </a:rPr>
              <a:t>Basic principles of a minimalist lifestyle.</a:t>
            </a:r>
          </a:p>
        </p:txBody>
      </p:sp>
    </p:spTree>
    <p:extLst>
      <p:ext uri="{BB962C8B-B14F-4D97-AF65-F5344CB8AC3E}">
        <p14:creationId xmlns:p14="http://schemas.microsoft.com/office/powerpoint/2010/main" val="16206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026" y="239843"/>
            <a:ext cx="10515600" cy="369398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5 major challenges of being a minimalist and what to do about it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5 reasons why perfectionism is destroying your life and productivity, and 5 simple tips to avoid it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What is a daily routine, and how it can change your life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 smtClean="0">
                <a:solidFill>
                  <a:schemeClr val="bg1"/>
                </a:solidFill>
              </a:rPr>
              <a:t>Powerful </a:t>
            </a:r>
            <a:r>
              <a:rPr lang="en-MY" sz="3200" dirty="0">
                <a:solidFill>
                  <a:schemeClr val="bg1"/>
                </a:solidFill>
              </a:rPr>
              <a:t>daily routines for better health, relationships, and productivity.</a:t>
            </a:r>
          </a:p>
          <a:p>
            <a:pPr lvl="0"/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8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43" y="286072"/>
            <a:ext cx="10780144" cy="369398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The power of saying 'No' - and how saying no opens the doors to opportunity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How to stop being a serial people pleaser and start prioritizing yourself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Why you should stop worrying and start living in the moment</a:t>
            </a:r>
            <a:r>
              <a:rPr lang="en-MY" sz="3200" dirty="0" smtClean="0">
                <a:solidFill>
                  <a:schemeClr val="bg1"/>
                </a:solidFill>
              </a:rPr>
              <a:t>.</a:t>
            </a:r>
          </a:p>
          <a:p>
            <a:pPr marL="0" lv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The importance of simplicity for more joy, freedom, and life balance.</a:t>
            </a:r>
          </a:p>
          <a:p>
            <a:pPr lvl="0"/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6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253" y="1780794"/>
            <a:ext cx="10515600" cy="3693989"/>
          </a:xfrm>
        </p:spPr>
        <p:txBody>
          <a:bodyPr>
            <a:noAutofit/>
          </a:bodyPr>
          <a:lstStyle/>
          <a:p>
            <a:pPr lvl="0"/>
            <a:r>
              <a:rPr lang="en-MY" sz="3400" dirty="0">
                <a:solidFill>
                  <a:schemeClr val="bg1"/>
                </a:solidFill>
              </a:rPr>
              <a:t>8 things that you need to simplify today for a happier you. </a:t>
            </a:r>
            <a:endParaRPr lang="en-MY" sz="3400" dirty="0" smtClean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MY" sz="3400" dirty="0">
              <a:solidFill>
                <a:schemeClr val="bg1"/>
              </a:solidFill>
            </a:endParaRPr>
          </a:p>
          <a:p>
            <a:pPr lvl="0"/>
            <a:r>
              <a:rPr lang="en-MY" sz="3400" dirty="0">
                <a:solidFill>
                  <a:schemeClr val="bg1"/>
                </a:solidFill>
              </a:rPr>
              <a:t>Why does having more </a:t>
            </a:r>
            <a:r>
              <a:rPr lang="en-MY" sz="3400" dirty="0" smtClean="0">
                <a:solidFill>
                  <a:schemeClr val="bg1"/>
                </a:solidFill>
              </a:rPr>
              <a:t>complicate </a:t>
            </a:r>
            <a:r>
              <a:rPr lang="en-MY" sz="3400" dirty="0">
                <a:solidFill>
                  <a:schemeClr val="bg1"/>
                </a:solidFill>
              </a:rPr>
              <a:t>your life.</a:t>
            </a:r>
          </a:p>
          <a:p>
            <a:pPr marL="0" indent="0">
              <a:buNone/>
            </a:pPr>
            <a:endParaRPr lang="en-MY" sz="3400" dirty="0">
              <a:solidFill>
                <a:schemeClr val="bg1"/>
              </a:solidFill>
            </a:endParaRPr>
          </a:p>
          <a:p>
            <a:r>
              <a:rPr lang="en-MY" sz="3400" dirty="0">
                <a:solidFill>
                  <a:schemeClr val="bg1"/>
                </a:solidFill>
              </a:rPr>
              <a:t>... And so much more waiting to be uncovered inside!</a:t>
            </a:r>
          </a:p>
          <a:p>
            <a:pPr marL="0" indent="0">
              <a:buNone/>
            </a:pPr>
            <a:endParaRPr lang="en-MY" sz="3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559" y="1988153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And while the idea of dropping everything and leaving behind everything you own can seem daunting, it doesn’t have to be.</a:t>
            </a:r>
          </a:p>
        </p:txBody>
      </p:sp>
    </p:spTree>
    <p:extLst>
      <p:ext uri="{BB962C8B-B14F-4D97-AF65-F5344CB8AC3E}">
        <p14:creationId xmlns:p14="http://schemas.microsoft.com/office/powerpoint/2010/main" val="2744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637" y="1026867"/>
            <a:ext cx="10414782" cy="3139441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en-US" sz="5400" b="1" dirty="0"/>
              <a:t>This </a:t>
            </a:r>
            <a:r>
              <a:rPr lang="en-US" sz="5400" b="1" dirty="0" smtClean="0"/>
              <a:t>Is The Golden Key For </a:t>
            </a:r>
            <a:r>
              <a:rPr lang="en-US" sz="5400" b="1" dirty="0"/>
              <a:t>T</a:t>
            </a:r>
            <a:r>
              <a:rPr lang="en-US" sz="5400" b="1" dirty="0" smtClean="0"/>
              <a:t>hose </a:t>
            </a:r>
            <a:r>
              <a:rPr lang="en-US" sz="5400" b="1" dirty="0"/>
              <a:t>W</a:t>
            </a:r>
            <a:r>
              <a:rPr lang="en-US" sz="5400" b="1" dirty="0" smtClean="0"/>
              <a:t>ho </a:t>
            </a:r>
            <a:r>
              <a:rPr lang="en-US" sz="5400" b="1" dirty="0"/>
              <a:t>W</a:t>
            </a:r>
            <a:r>
              <a:rPr lang="en-US" sz="5400" b="1" dirty="0" smtClean="0"/>
              <a:t>ant To</a:t>
            </a:r>
            <a:r>
              <a:rPr lang="en-MY" sz="5400" b="1" dirty="0"/>
              <a:t>:</a:t>
            </a:r>
            <a:endParaRPr lang="en-MY" sz="5400" b="1" dirty="0" smtClean="0"/>
          </a:p>
          <a:p>
            <a:pPr marL="0" indent="0" algn="ctr">
              <a:buNone/>
            </a:pPr>
            <a:endParaRPr lang="en-MY" sz="5400" b="1" dirty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US" sz="5400" b="1" dirty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US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MY" sz="5400" b="1" dirty="0" smtClean="0"/>
          </a:p>
          <a:p>
            <a:pPr marL="0" indent="0" algn="ctr">
              <a:buNone/>
            </a:pPr>
            <a:endParaRPr lang="en-MY" sz="5400" b="1" dirty="0"/>
          </a:p>
        </p:txBody>
      </p:sp>
      <p:sp>
        <p:nvSpPr>
          <p:cNvPr id="2" name="Rectangle 1"/>
          <p:cNvSpPr/>
          <p:nvPr/>
        </p:nvSpPr>
        <p:spPr>
          <a:xfrm>
            <a:off x="732895" y="3307201"/>
            <a:ext cx="108762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4000" dirty="0" smtClean="0"/>
              <a:t>Have </a:t>
            </a:r>
            <a:r>
              <a:rPr lang="en-MY" sz="4000" dirty="0"/>
              <a:t>better focus and less distraction</a:t>
            </a:r>
            <a:r>
              <a:rPr lang="en-MY" sz="4000" dirty="0" smtClean="0"/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MY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4000" dirty="0" smtClean="0"/>
              <a:t>Live </a:t>
            </a:r>
            <a:r>
              <a:rPr lang="en-MY" sz="4000" dirty="0"/>
              <a:t>a more meaningful life</a:t>
            </a:r>
            <a:r>
              <a:rPr lang="en-MY" sz="4000" dirty="0" smtClean="0"/>
              <a:t>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MY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4000" dirty="0" smtClean="0"/>
              <a:t>Make </a:t>
            </a:r>
            <a:r>
              <a:rPr lang="en-MY" sz="4000" dirty="0"/>
              <a:t>the most out of every day. </a:t>
            </a:r>
          </a:p>
        </p:txBody>
      </p:sp>
    </p:spTree>
    <p:extLst>
      <p:ext uri="{BB962C8B-B14F-4D97-AF65-F5344CB8AC3E}">
        <p14:creationId xmlns:p14="http://schemas.microsoft.com/office/powerpoint/2010/main" val="42744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82" y="1828799"/>
            <a:ext cx="10515600" cy="4073489"/>
          </a:xfrm>
        </p:spPr>
        <p:txBody>
          <a:bodyPr>
            <a:noAutofit/>
          </a:bodyPr>
          <a:lstStyle/>
          <a:p>
            <a:r>
              <a:rPr lang="en-MY" sz="3800" dirty="0" smtClean="0"/>
              <a:t>Live </a:t>
            </a:r>
            <a:r>
              <a:rPr lang="en-MY" sz="3800" dirty="0"/>
              <a:t>a simpler life without too much clutter</a:t>
            </a:r>
            <a:r>
              <a:rPr lang="en-MY" sz="3800" dirty="0" smtClean="0"/>
              <a:t>.</a:t>
            </a:r>
          </a:p>
          <a:p>
            <a:endParaRPr lang="en-MY" sz="3800" dirty="0"/>
          </a:p>
          <a:p>
            <a:r>
              <a:rPr lang="en-MY" sz="3800" dirty="0" smtClean="0"/>
              <a:t>Learn </a:t>
            </a:r>
            <a:r>
              <a:rPr lang="en-MY" sz="3800" dirty="0"/>
              <a:t>how to be happy with less stuff</a:t>
            </a:r>
            <a:r>
              <a:rPr lang="en-MY" sz="3800" dirty="0" smtClean="0"/>
              <a:t>.</a:t>
            </a:r>
          </a:p>
          <a:p>
            <a:endParaRPr lang="en-MY" sz="3800" dirty="0"/>
          </a:p>
          <a:p>
            <a:r>
              <a:rPr lang="en-MY" sz="3800" dirty="0" smtClean="0"/>
              <a:t>Stop </a:t>
            </a:r>
            <a:r>
              <a:rPr lang="en-MY" sz="3800" dirty="0"/>
              <a:t>becoming a people pleaser and overcome the fear of rejection.</a:t>
            </a:r>
          </a:p>
        </p:txBody>
      </p:sp>
    </p:spTree>
    <p:extLst>
      <p:ext uri="{BB962C8B-B14F-4D97-AF65-F5344CB8AC3E}">
        <p14:creationId xmlns:p14="http://schemas.microsoft.com/office/powerpoint/2010/main" val="14397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4E1E404-DCB9-4E57-B693-11AB98D30425}"/>
              </a:ext>
            </a:extLst>
          </p:cNvPr>
          <p:cNvSpPr/>
          <p:nvPr/>
        </p:nvSpPr>
        <p:spPr>
          <a:xfrm>
            <a:off x="406400" y="431800"/>
            <a:ext cx="11379200" cy="5994400"/>
          </a:xfrm>
          <a:prstGeom prst="rect">
            <a:avLst/>
          </a:prstGeom>
          <a:solidFill>
            <a:schemeClr val="bg1"/>
          </a:solidFill>
          <a:ln w="635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7600" y="2429575"/>
            <a:ext cx="9956800" cy="2438400"/>
          </a:xfrm>
        </p:spPr>
        <p:txBody>
          <a:bodyPr>
            <a:noAutofit/>
          </a:bodyPr>
          <a:lstStyle/>
          <a:p>
            <a:r>
              <a:rPr lang="en-MY" sz="4200" b="1" dirty="0">
                <a:latin typeface="+mn-lt"/>
              </a:rPr>
              <a:t>Here’s The Good News</a:t>
            </a:r>
            <a:r>
              <a:rPr lang="en-MY" sz="4200" b="1" dirty="0" smtClean="0">
                <a:latin typeface="+mn-lt"/>
              </a:rPr>
              <a:t>:</a:t>
            </a:r>
            <a:r>
              <a:rPr lang="en-MY" sz="4200" dirty="0" smtClean="0">
                <a:latin typeface="+mn-lt"/>
              </a:rPr>
              <a:t/>
            </a:r>
            <a:br>
              <a:rPr lang="en-MY" sz="4200" dirty="0" smtClean="0">
                <a:latin typeface="+mn-lt"/>
              </a:rPr>
            </a:br>
            <a:r>
              <a:rPr lang="en-MY" sz="4200" dirty="0">
                <a:latin typeface="+mn-lt"/>
              </a:rPr>
              <a:t/>
            </a:r>
            <a:br>
              <a:rPr lang="en-MY" sz="4200" dirty="0">
                <a:latin typeface="+mn-lt"/>
              </a:rPr>
            </a:br>
            <a:r>
              <a:rPr lang="en-MY" sz="4200" dirty="0">
                <a:latin typeface="+mn-lt"/>
              </a:rPr>
              <a:t>You get Thriving For Less at a low one-time investment.</a:t>
            </a:r>
          </a:p>
        </p:txBody>
      </p:sp>
    </p:spTree>
    <p:extLst>
      <p:ext uri="{BB962C8B-B14F-4D97-AF65-F5344CB8AC3E}">
        <p14:creationId xmlns:p14="http://schemas.microsoft.com/office/powerpoint/2010/main" val="383226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32" y="1699041"/>
            <a:ext cx="10459811" cy="397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Just know that this ultimate blueprint is worth so much more than what I'm offering to you right now. 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But I'll only be charging you a tiny fraction of its total value.</a:t>
            </a:r>
          </a:p>
        </p:txBody>
      </p:sp>
    </p:spTree>
    <p:extLst>
      <p:ext uri="{BB962C8B-B14F-4D97-AF65-F5344CB8AC3E}">
        <p14:creationId xmlns:p14="http://schemas.microsoft.com/office/powerpoint/2010/main" val="319387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563" y="2578366"/>
            <a:ext cx="10515600" cy="397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The best part? - You will transform your life to the next level with all the proven strategies revealed in this guide.</a:t>
            </a:r>
          </a:p>
        </p:txBody>
      </p:sp>
    </p:spTree>
    <p:extLst>
      <p:ext uri="{BB962C8B-B14F-4D97-AF65-F5344CB8AC3E}">
        <p14:creationId xmlns:p14="http://schemas.microsoft.com/office/powerpoint/2010/main" val="40357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25" y="2408147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All you have to do from here onwards is to apply what you learn from </a:t>
            </a:r>
            <a:r>
              <a:rPr lang="en-MY" sz="4200" b="1" i="1" dirty="0"/>
              <a:t>Thriving On Less </a:t>
            </a:r>
            <a:r>
              <a:rPr lang="en-MY" sz="4200" dirty="0"/>
              <a:t>for the next 30 days.</a:t>
            </a:r>
          </a:p>
        </p:txBody>
      </p:sp>
    </p:spTree>
    <p:extLst>
      <p:ext uri="{BB962C8B-B14F-4D97-AF65-F5344CB8AC3E}">
        <p14:creationId xmlns:p14="http://schemas.microsoft.com/office/powerpoint/2010/main" val="273295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943" y="2496154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And if you fail to see any improvements in your life, just return your order within 30 days for a full refund.</a:t>
            </a:r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021" y="2211339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Fair enough?</a:t>
            </a:r>
          </a:p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You have my word on it.</a:t>
            </a:r>
          </a:p>
        </p:txBody>
      </p:sp>
    </p:spTree>
    <p:extLst>
      <p:ext uri="{BB962C8B-B14F-4D97-AF65-F5344CB8AC3E}">
        <p14:creationId xmlns:p14="http://schemas.microsoft.com/office/powerpoint/2010/main" val="30853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539" y="1419296"/>
            <a:ext cx="10515600" cy="4085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But wait, that’s not all...</a:t>
            </a:r>
          </a:p>
        </p:txBody>
      </p:sp>
      <p:pic>
        <p:nvPicPr>
          <p:cNvPr id="1026" name="Picture 2" descr="Wait Time – EAL in the Day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598" y="2643425"/>
            <a:ext cx="3632184" cy="335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76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300" y="2778677"/>
            <a:ext cx="10515600" cy="20536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If you get </a:t>
            </a:r>
            <a:r>
              <a:rPr lang="en-MY" sz="4400" b="1" i="1" dirty="0">
                <a:solidFill>
                  <a:srgbClr val="4C837A"/>
                </a:solidFill>
              </a:rPr>
              <a:t>Thriving On Less </a:t>
            </a:r>
            <a:r>
              <a:rPr lang="en-US" sz="4400" dirty="0" smtClean="0"/>
              <a:t>right </a:t>
            </a:r>
            <a:r>
              <a:rPr lang="en-US" sz="4400" dirty="0"/>
              <a:t>now, you will get these bonuses:</a:t>
            </a:r>
            <a:endParaRPr lang="en-MY" sz="4400" dirty="0"/>
          </a:p>
          <a:p>
            <a:pPr marL="0" indent="0" algn="ctr">
              <a:buNone/>
            </a:pPr>
            <a:endParaRPr lang="en-MY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030" y="1511091"/>
            <a:ext cx="5665071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800" dirty="0"/>
              <a:t>Settling down and simplifying your life is difficult, especially when it means giving up the things you love and the comforts you have grown accustomed to.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194" y="1781840"/>
            <a:ext cx="4827323" cy="3197297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258692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136" y="1180134"/>
            <a:ext cx="10515600" cy="5797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5200" b="1" dirty="0">
                <a:solidFill>
                  <a:srgbClr val="4C837A"/>
                </a:solidFill>
              </a:rPr>
              <a:t>Bonus #1 - Complete </a:t>
            </a:r>
            <a:r>
              <a:rPr lang="en-MY" sz="5200" b="1" dirty="0" smtClean="0">
                <a:solidFill>
                  <a:srgbClr val="4C837A"/>
                </a:solidFill>
              </a:rPr>
              <a:t>Checklist</a:t>
            </a:r>
            <a:endParaRPr lang="en-MY" sz="5200" dirty="0">
              <a:solidFill>
                <a:srgbClr val="4C837A"/>
              </a:solidFill>
            </a:endParaRPr>
          </a:p>
          <a:p>
            <a:pPr marL="0" indent="0">
              <a:buNone/>
            </a:pPr>
            <a:endParaRPr lang="en-MY" sz="3400" dirty="0"/>
          </a:p>
          <a:p>
            <a:r>
              <a:rPr lang="en-MY" sz="3400" dirty="0"/>
              <a:t>This checklist contains a step-by-step action plan for you to make sure you get the full benefits of</a:t>
            </a:r>
            <a:r>
              <a:rPr lang="en-MY" sz="3400" i="1" dirty="0"/>
              <a:t> Thriving On Less</a:t>
            </a:r>
            <a:r>
              <a:rPr lang="en-MY" sz="3400" dirty="0"/>
              <a:t>. </a:t>
            </a:r>
          </a:p>
          <a:p>
            <a:pPr marL="0" indent="0">
              <a:buNone/>
            </a:pPr>
            <a:endParaRPr lang="en-MY" sz="3400" dirty="0"/>
          </a:p>
          <a:p>
            <a:r>
              <a:rPr lang="en-MY" sz="3400" dirty="0"/>
              <a:t>By simply breaking one huge topic into easily digestible chunks, you get absolute clarity inclusive of easy-to-follow action steps!</a:t>
            </a:r>
          </a:p>
          <a:p>
            <a:pPr marL="0" indent="0">
              <a:buNone/>
            </a:pPr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915" y="862092"/>
            <a:ext cx="10515600" cy="946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5200" b="1" dirty="0">
                <a:solidFill>
                  <a:srgbClr val="4C837A"/>
                </a:solidFill>
              </a:rPr>
              <a:t>Bonus #2 - Comprehensive Mind </a:t>
            </a:r>
            <a:r>
              <a:rPr lang="en-MY" sz="5200" b="1" dirty="0" smtClean="0">
                <a:solidFill>
                  <a:srgbClr val="4C837A"/>
                </a:solidFill>
              </a:rPr>
              <a:t>Map</a:t>
            </a:r>
          </a:p>
          <a:p>
            <a:pPr marL="0" indent="0">
              <a:buNone/>
            </a:pPr>
            <a:endParaRPr lang="en-MY" sz="5200" b="1" dirty="0">
              <a:solidFill>
                <a:srgbClr val="4C837A"/>
              </a:solidFill>
            </a:endParaRPr>
          </a:p>
          <a:p>
            <a:pPr marL="0" indent="0">
              <a:buNone/>
            </a:pPr>
            <a:endParaRPr lang="en-MY" sz="4800" dirty="0" smtClean="0">
              <a:solidFill>
                <a:srgbClr val="4C837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115" y="2413356"/>
            <a:ext cx="10821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3400" dirty="0"/>
              <a:t>This mind map is perfect for 'visual' learners. It outlines everything you are going to discover throughout the entire course.</a:t>
            </a:r>
          </a:p>
          <a:p>
            <a:endParaRPr lang="en-MY" sz="3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3400" dirty="0"/>
              <a:t>With just a glance, you will have a clear picture of what to expect and absorb so much more than reading through </a:t>
            </a:r>
            <a:r>
              <a:rPr lang="en-MY" sz="3400" i="1" dirty="0"/>
              <a:t>Thriving On Less </a:t>
            </a:r>
            <a:r>
              <a:rPr lang="en-MY" sz="3400" dirty="0"/>
              <a:t>by pages</a:t>
            </a:r>
            <a:r>
              <a:rPr lang="en-MY" sz="3400" dirty="0" smtClean="0"/>
              <a:t>!</a:t>
            </a:r>
            <a:endParaRPr lang="en-MY" sz="3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19670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91342" y="3154083"/>
            <a:ext cx="9801412" cy="1955799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4800" dirty="0">
                <a:latin typeface="+mn-lt"/>
              </a:rPr>
              <a:t>You get </a:t>
            </a:r>
            <a:r>
              <a:rPr lang="en-MY" sz="4800" b="1" i="1" dirty="0">
                <a:latin typeface="+mn-lt"/>
              </a:rPr>
              <a:t>All The Bonuses </a:t>
            </a:r>
            <a:r>
              <a:rPr lang="en-MY" sz="4800" dirty="0">
                <a:latin typeface="+mn-lt"/>
              </a:rPr>
              <a:t>absolutely </a:t>
            </a:r>
            <a:r>
              <a:rPr lang="en-MY" sz="4800" b="1" dirty="0">
                <a:latin typeface="+mn-lt"/>
              </a:rPr>
              <a:t>FREE</a:t>
            </a:r>
            <a:r>
              <a:rPr lang="en-MY" sz="4800" dirty="0">
                <a:latin typeface="+mn-lt"/>
              </a:rPr>
              <a:t> only if you Act Today!</a:t>
            </a:r>
          </a:p>
          <a:p>
            <a:r>
              <a:rPr lang="en-MY" sz="4800" dirty="0">
                <a:latin typeface="+mn-lt"/>
              </a:rPr>
              <a:t> </a:t>
            </a:r>
          </a:p>
          <a:p>
            <a:endParaRPr lang="en-MY" sz="48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F55014B-FB61-478D-9FEF-3B4A2192EB69}"/>
              </a:ext>
            </a:extLst>
          </p:cNvPr>
          <p:cNvSpPr/>
          <p:nvPr/>
        </p:nvSpPr>
        <p:spPr>
          <a:xfrm>
            <a:off x="0" y="0"/>
            <a:ext cx="11176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263246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35" y="3144836"/>
            <a:ext cx="10787529" cy="37131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At this point, if you choose to do nothing, your life will</a:t>
            </a:r>
            <a:r>
              <a:rPr lang="en-MY" sz="4200" b="1" dirty="0">
                <a:solidFill>
                  <a:schemeClr val="bg1"/>
                </a:solidFill>
              </a:rPr>
              <a:t> remain the same</a:t>
            </a:r>
            <a:r>
              <a:rPr lang="en-MY" sz="4200" dirty="0">
                <a:solidFill>
                  <a:schemeClr val="bg1"/>
                </a:solidFill>
              </a:rPr>
              <a:t> as where you are right now.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B299A80-13D8-4C9B-BA54-E0CD8EE13A5E}"/>
              </a:ext>
            </a:extLst>
          </p:cNvPr>
          <p:cNvSpPr/>
          <p:nvPr/>
        </p:nvSpPr>
        <p:spPr>
          <a:xfrm>
            <a:off x="0" y="-6497"/>
            <a:ext cx="12192000" cy="1193800"/>
          </a:xfrm>
          <a:prstGeom prst="rect">
            <a:avLst/>
          </a:prstGeom>
          <a:solidFill>
            <a:srgbClr val="4C837A"/>
          </a:solidFill>
          <a:ln>
            <a:solidFill>
              <a:srgbClr val="4C83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69887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098" y="2170475"/>
            <a:ext cx="10787529" cy="37131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You will be stuck in this hectic &amp; frantic world, making you feel stressed, living life with worry… which will definitely hold your progress to bring your life to the next level.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B299A80-13D8-4C9B-BA54-E0CD8EE13A5E}"/>
              </a:ext>
            </a:extLst>
          </p:cNvPr>
          <p:cNvSpPr/>
          <p:nvPr/>
        </p:nvSpPr>
        <p:spPr>
          <a:xfrm>
            <a:off x="0" y="-6497"/>
            <a:ext cx="12192000" cy="1193800"/>
          </a:xfrm>
          <a:prstGeom prst="rect">
            <a:avLst/>
          </a:prstGeom>
          <a:solidFill>
            <a:srgbClr val="4C837A"/>
          </a:solidFill>
          <a:ln>
            <a:solidFill>
              <a:srgbClr val="4C83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417741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57" y="1596173"/>
            <a:ext cx="10052929" cy="35611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Instead of doing nothing, why not take advantage of our offer?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I have explained to you how </a:t>
            </a:r>
            <a:r>
              <a:rPr lang="en-MY" sz="4200" b="1" i="1" dirty="0">
                <a:solidFill>
                  <a:schemeClr val="bg1"/>
                </a:solidFill>
              </a:rPr>
              <a:t>Thriving On Less </a:t>
            </a:r>
            <a:r>
              <a:rPr lang="en-MY" sz="4200" dirty="0">
                <a:solidFill>
                  <a:schemeClr val="bg1"/>
                </a:solidFill>
              </a:rPr>
              <a:t>can help you lead a happier, fulfilling, and stress-free life.</a:t>
            </a:r>
          </a:p>
        </p:txBody>
      </p:sp>
    </p:spTree>
    <p:extLst>
      <p:ext uri="{BB962C8B-B14F-4D97-AF65-F5344CB8AC3E}">
        <p14:creationId xmlns:p14="http://schemas.microsoft.com/office/powerpoint/2010/main" val="7015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508" y="1693547"/>
            <a:ext cx="10515600" cy="35611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Plus, if by 30 days you don’t like what you get from the </a:t>
            </a:r>
            <a:r>
              <a:rPr lang="en-MY" sz="4200" b="1" i="1" dirty="0">
                <a:solidFill>
                  <a:schemeClr val="bg1"/>
                </a:solidFill>
              </a:rPr>
              <a:t>Thriving On Less </a:t>
            </a:r>
            <a:r>
              <a:rPr lang="en-MY" sz="4200" dirty="0">
                <a:solidFill>
                  <a:schemeClr val="bg1"/>
                </a:solidFill>
              </a:rPr>
              <a:t>blueprint, you can send me an email and I will return 100% of your money back.</a:t>
            </a:r>
          </a:p>
        </p:txBody>
      </p:sp>
    </p:spTree>
    <p:extLst>
      <p:ext uri="{BB962C8B-B14F-4D97-AF65-F5344CB8AC3E}">
        <p14:creationId xmlns:p14="http://schemas.microsoft.com/office/powerpoint/2010/main" val="409148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658" y="2704443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You have everything to gain and nothing to lose </a:t>
            </a:r>
            <a:r>
              <a:rPr lang="en-MY" sz="4500" dirty="0" smtClean="0"/>
              <a:t>by taking </a:t>
            </a:r>
            <a:r>
              <a:rPr lang="en-MY" sz="4500" dirty="0"/>
              <a:t>this offer.</a:t>
            </a:r>
          </a:p>
          <a:p>
            <a:pPr marL="0" indent="0" algn="ctr">
              <a:buNone/>
            </a:pPr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18573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6000" dirty="0"/>
              <a:t>So Why Wait?</a:t>
            </a:r>
          </a:p>
          <a:p>
            <a:pPr marL="0" indent="0" algn="ctr">
              <a:buNone/>
            </a:pPr>
            <a:endParaRPr lang="en-MY" sz="6000" dirty="0"/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4400" y="-114298"/>
            <a:ext cx="7823200" cy="4089399"/>
          </a:xfrm>
        </p:spPr>
        <p:txBody>
          <a:bodyPr>
            <a:noAutofit/>
          </a:bodyPr>
          <a:lstStyle/>
          <a:p>
            <a:r>
              <a:rPr lang="en-MY" sz="4400" dirty="0" smtClean="0">
                <a:solidFill>
                  <a:schemeClr val="bg1"/>
                </a:solidFill>
                <a:latin typeface="+mn-lt"/>
              </a:rPr>
              <a:t>Click on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the button below RIGHT NOW before the price goes up.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477000"/>
            <a:ext cx="12192000" cy="381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Rectangle 3"/>
          <p:cNvSpPr/>
          <p:nvPr/>
        </p:nvSpPr>
        <p:spPr>
          <a:xfrm>
            <a:off x="1422400" y="990600"/>
            <a:ext cx="9347200" cy="4572000"/>
          </a:xfrm>
          <a:prstGeom prst="rect">
            <a:avLst/>
          </a:prstGeom>
          <a:noFill/>
          <a:ln w="254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18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133"/>
          </a:p>
        </p:txBody>
      </p:sp>
      <p:sp>
        <p:nvSpPr>
          <p:cNvPr id="3" name="TextBox 2"/>
          <p:cNvSpPr txBox="1"/>
          <p:nvPr/>
        </p:nvSpPr>
        <p:spPr>
          <a:xfrm>
            <a:off x="1179387" y="870126"/>
            <a:ext cx="9601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MY" sz="4000" dirty="0">
                <a:solidFill>
                  <a:schemeClr val="bg1"/>
                </a:solidFill>
              </a:rPr>
              <a:t>For some people, it is a conscious choice. They have realized that they need to make some significant changes in order to start living again. </a:t>
            </a:r>
          </a:p>
          <a:p>
            <a:pPr algn="ctr"/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MY" sz="4000" dirty="0">
                <a:solidFill>
                  <a:schemeClr val="bg1"/>
                </a:solidFill>
              </a:rPr>
              <a:t>For others, it is a matter of survival. </a:t>
            </a:r>
          </a:p>
        </p:txBody>
      </p:sp>
    </p:spTree>
    <p:extLst>
      <p:ext uri="{BB962C8B-B14F-4D97-AF65-F5344CB8AC3E}">
        <p14:creationId xmlns:p14="http://schemas.microsoft.com/office/powerpoint/2010/main" val="99939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133"/>
          </a:p>
        </p:txBody>
      </p:sp>
      <p:sp>
        <p:nvSpPr>
          <p:cNvPr id="3" name="TextBox 2"/>
          <p:cNvSpPr txBox="1"/>
          <p:nvPr/>
        </p:nvSpPr>
        <p:spPr>
          <a:xfrm>
            <a:off x="1295400" y="1946767"/>
            <a:ext cx="9601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MY" sz="4400" b="1" i="1" dirty="0">
                <a:solidFill>
                  <a:schemeClr val="bg1"/>
                </a:solidFill>
              </a:rPr>
              <a:t>Simplicity </a:t>
            </a:r>
            <a:r>
              <a:rPr lang="en-MY" sz="4400" dirty="0">
                <a:solidFill>
                  <a:schemeClr val="bg1"/>
                </a:solidFill>
              </a:rPr>
              <a:t>is the only way they can continue to keep their sanity. </a:t>
            </a:r>
          </a:p>
        </p:txBody>
      </p:sp>
    </p:spTree>
    <p:extLst>
      <p:ext uri="{BB962C8B-B14F-4D97-AF65-F5344CB8AC3E}">
        <p14:creationId xmlns:p14="http://schemas.microsoft.com/office/powerpoint/2010/main" val="9591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562" y="2082449"/>
            <a:ext cx="10282070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But first, let us uncover this basic concept: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b="1" i="1" dirty="0">
                <a:solidFill>
                  <a:schemeClr val="bg1"/>
                </a:solidFill>
              </a:rPr>
              <a:t>Why Less is actually More.</a:t>
            </a:r>
          </a:p>
        </p:txBody>
      </p:sp>
    </p:spTree>
    <p:extLst>
      <p:ext uri="{BB962C8B-B14F-4D97-AF65-F5344CB8AC3E}">
        <p14:creationId xmlns:p14="http://schemas.microsoft.com/office/powerpoint/2010/main" val="22696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005" y="1519282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Have you ever wondered why you tend to procrastinate when you have too much on your plate at work?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...Why you can't help but feel overwhelmed when you have too many things or possessions to manage?</a:t>
            </a:r>
          </a:p>
        </p:txBody>
      </p:sp>
    </p:spTree>
    <p:extLst>
      <p:ext uri="{BB962C8B-B14F-4D97-AF65-F5344CB8AC3E}">
        <p14:creationId xmlns:p14="http://schemas.microsoft.com/office/powerpoint/2010/main" val="99725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045" y="604881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I've been there too many times.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For instance, I was once a proud 'multi-</a:t>
            </a:r>
            <a:r>
              <a:rPr lang="en-MY" sz="4000" dirty="0" err="1"/>
              <a:t>tasker</a:t>
            </a:r>
            <a:r>
              <a:rPr lang="en-MY" sz="4000" dirty="0"/>
              <a:t>'. I would take on more jobs than I could complete in time.</a:t>
            </a:r>
          </a:p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It feels good to be 'busy' initially.</a:t>
            </a:r>
          </a:p>
        </p:txBody>
      </p:sp>
    </p:spTree>
    <p:extLst>
      <p:ext uri="{BB962C8B-B14F-4D97-AF65-F5344CB8AC3E}">
        <p14:creationId xmlns:p14="http://schemas.microsoft.com/office/powerpoint/2010/main" val="428173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11336</TotalTime>
  <Words>789</Words>
  <Application>Microsoft Office PowerPoint</Application>
  <PresentationFormat>Widescreen</PresentationFormat>
  <Paragraphs>162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"Thriving On Less" is the ultimate guide for those who want to make the most of what they have and be unencumbered by excess. </vt:lpstr>
      <vt:lpstr>In this life-changing blueprint, you will discover everything you need to know about minimalism and simplicity – how to make the most of what you've got, how to simplify your living and get back to the essentials, the secrets to adopting a minimalist lifestyle, how to get rid of perfectionism, practicing the gentle art of saying no, winning strategies for overcoming procrastination… and much more waiting to be uncovered inside!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The Good News:  You get Thriving For Less at a low one-time investment.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Click on the button below RIGHT NOW before the price goes up.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456</cp:revision>
  <dcterms:created xsi:type="dcterms:W3CDTF">2017-05-11T16:06:40Z</dcterms:created>
  <dcterms:modified xsi:type="dcterms:W3CDTF">2022-05-05T06:24:06Z</dcterms:modified>
</cp:coreProperties>
</file>